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8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784E9B-FD1F-4854-BEF3-3DE21184C01A}" v="2" dt="2023-07-06T12:52:33.069"/>
    <p1510:client id="{8D7626DC-2E67-417A-A3D8-4AAC73D7D958}" v="32" dt="2023-07-06T12:57:37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gg Kilian" userId="11ed9b14-e62d-4c5d-9fa7-aa7ab2fc807a" providerId="ADAL" clId="{2E784E9B-FD1F-4854-BEF3-3DE21184C01A}"/>
    <pc:docChg chg="modSld">
      <pc:chgData name="Hegg Kilian" userId="11ed9b14-e62d-4c5d-9fa7-aa7ab2fc807a" providerId="ADAL" clId="{2E784E9B-FD1F-4854-BEF3-3DE21184C01A}" dt="2023-07-06T11:35:24.436" v="6" actId="1076"/>
      <pc:docMkLst>
        <pc:docMk/>
      </pc:docMkLst>
      <pc:sldChg chg="modSp mod">
        <pc:chgData name="Hegg Kilian" userId="11ed9b14-e62d-4c5d-9fa7-aa7ab2fc807a" providerId="ADAL" clId="{2E784E9B-FD1F-4854-BEF3-3DE21184C01A}" dt="2023-07-06T11:35:24.436" v="6" actId="1076"/>
        <pc:sldMkLst>
          <pc:docMk/>
          <pc:sldMk cId="3458421344" sldId="257"/>
        </pc:sldMkLst>
        <pc:spChg chg="mod">
          <ac:chgData name="Hegg Kilian" userId="11ed9b14-e62d-4c5d-9fa7-aa7ab2fc807a" providerId="ADAL" clId="{2E784E9B-FD1F-4854-BEF3-3DE21184C01A}" dt="2023-07-06T11:34:20.311" v="1" actId="1076"/>
          <ac:spMkLst>
            <pc:docMk/>
            <pc:sldMk cId="3458421344" sldId="257"/>
            <ac:spMk id="32" creationId="{CAF92180-B222-4CD5-ADBC-5EEE76A811F2}"/>
          </ac:spMkLst>
        </pc:spChg>
        <pc:spChg chg="mod">
          <ac:chgData name="Hegg Kilian" userId="11ed9b14-e62d-4c5d-9fa7-aa7ab2fc807a" providerId="ADAL" clId="{2E784E9B-FD1F-4854-BEF3-3DE21184C01A}" dt="2023-07-06T11:34:04.524" v="0" actId="1076"/>
          <ac:spMkLst>
            <pc:docMk/>
            <pc:sldMk cId="3458421344" sldId="257"/>
            <ac:spMk id="35" creationId="{1698E448-8B9E-4C69-B018-82417D921292}"/>
          </ac:spMkLst>
        </pc:spChg>
        <pc:spChg chg="mod">
          <ac:chgData name="Hegg Kilian" userId="11ed9b14-e62d-4c5d-9fa7-aa7ab2fc807a" providerId="ADAL" clId="{2E784E9B-FD1F-4854-BEF3-3DE21184C01A}" dt="2023-07-06T11:35:07.271" v="4" actId="1076"/>
          <ac:spMkLst>
            <pc:docMk/>
            <pc:sldMk cId="3458421344" sldId="257"/>
            <ac:spMk id="36" creationId="{C105F6D1-CEAD-4E0E-AF4E-C8FAEE5E30B8}"/>
          </ac:spMkLst>
        </pc:spChg>
        <pc:spChg chg="mod">
          <ac:chgData name="Hegg Kilian" userId="11ed9b14-e62d-4c5d-9fa7-aa7ab2fc807a" providerId="ADAL" clId="{2E784E9B-FD1F-4854-BEF3-3DE21184C01A}" dt="2023-07-06T11:35:24.436" v="6" actId="1076"/>
          <ac:spMkLst>
            <pc:docMk/>
            <pc:sldMk cId="3458421344" sldId="257"/>
            <ac:spMk id="41" creationId="{C6E0CF73-ACD5-4D25-A6B0-1CA5C0D7CA3B}"/>
          </ac:spMkLst>
        </pc:spChg>
        <pc:spChg chg="mod">
          <ac:chgData name="Hegg Kilian" userId="11ed9b14-e62d-4c5d-9fa7-aa7ab2fc807a" providerId="ADAL" clId="{2E784E9B-FD1F-4854-BEF3-3DE21184C01A}" dt="2023-07-06T11:35:17.982" v="5" actId="1076"/>
          <ac:spMkLst>
            <pc:docMk/>
            <pc:sldMk cId="3458421344" sldId="257"/>
            <ac:spMk id="42" creationId="{80307C3E-C273-45BD-A4E5-43ACDA5AB7B7}"/>
          </ac:spMkLst>
        </pc:spChg>
      </pc:sldChg>
      <pc:sldChg chg="modSp mod">
        <pc:chgData name="Hegg Kilian" userId="11ed9b14-e62d-4c5d-9fa7-aa7ab2fc807a" providerId="ADAL" clId="{2E784E9B-FD1F-4854-BEF3-3DE21184C01A}" dt="2023-07-06T11:34:54.282" v="3" actId="1076"/>
        <pc:sldMkLst>
          <pc:docMk/>
          <pc:sldMk cId="852973729" sldId="258"/>
        </pc:sldMkLst>
        <pc:spChg chg="mod">
          <ac:chgData name="Hegg Kilian" userId="11ed9b14-e62d-4c5d-9fa7-aa7ab2fc807a" providerId="ADAL" clId="{2E784E9B-FD1F-4854-BEF3-3DE21184C01A}" dt="2023-07-06T11:34:49.651" v="2" actId="1076"/>
          <ac:spMkLst>
            <pc:docMk/>
            <pc:sldMk cId="852973729" sldId="258"/>
            <ac:spMk id="34" creationId="{BBF2AF0F-82AA-43EA-9777-BE99286DDEA1}"/>
          </ac:spMkLst>
        </pc:spChg>
        <pc:spChg chg="mod">
          <ac:chgData name="Hegg Kilian" userId="11ed9b14-e62d-4c5d-9fa7-aa7ab2fc807a" providerId="ADAL" clId="{2E784E9B-FD1F-4854-BEF3-3DE21184C01A}" dt="2023-07-06T11:34:54.282" v="3" actId="1076"/>
          <ac:spMkLst>
            <pc:docMk/>
            <pc:sldMk cId="852973729" sldId="258"/>
            <ac:spMk id="47" creationId="{D5E42E3A-3B62-4DF1-B4FF-39C7568C88FC}"/>
          </ac:spMkLst>
        </pc:spChg>
      </pc:sldChg>
    </pc:docChg>
  </pc:docChgLst>
  <pc:docChgLst>
    <pc:chgData name="Dzemilje Murina" userId="4abfe95e-1a43-45de-a4f3-12d5dfef00a8" providerId="ADAL" clId="{0F719CE2-C1FA-4131-A796-BB2544089BDE}"/>
    <pc:docChg chg="undo custSel addSld delSld modSld">
      <pc:chgData name="Dzemilje Murina" userId="4abfe95e-1a43-45de-a4f3-12d5dfef00a8" providerId="ADAL" clId="{0F719CE2-C1FA-4131-A796-BB2544089BDE}" dt="2023-07-03T08:23:38.801" v="4158" actId="1076"/>
      <pc:docMkLst>
        <pc:docMk/>
      </pc:docMkLst>
      <pc:sldChg chg="addSp delSp modSp new del mod">
        <pc:chgData name="Dzemilje Murina" userId="4abfe95e-1a43-45de-a4f3-12d5dfef00a8" providerId="ADAL" clId="{0F719CE2-C1FA-4131-A796-BB2544089BDE}" dt="2023-07-03T07:26:44.032" v="3069" actId="2696"/>
        <pc:sldMkLst>
          <pc:docMk/>
          <pc:sldMk cId="1331651423" sldId="256"/>
        </pc:sldMkLst>
        <pc:spChg chg="del">
          <ac:chgData name="Dzemilje Murina" userId="4abfe95e-1a43-45de-a4f3-12d5dfef00a8" providerId="ADAL" clId="{0F719CE2-C1FA-4131-A796-BB2544089BDE}" dt="2023-07-03T06:26:16.930" v="1" actId="478"/>
          <ac:spMkLst>
            <pc:docMk/>
            <pc:sldMk cId="1331651423" sldId="256"/>
            <ac:spMk id="2" creationId="{ED6413D8-BD61-4F36-B8AB-3CE5704EA029}"/>
          </ac:spMkLst>
        </pc:spChg>
        <pc:spChg chg="del">
          <ac:chgData name="Dzemilje Murina" userId="4abfe95e-1a43-45de-a4f3-12d5dfef00a8" providerId="ADAL" clId="{0F719CE2-C1FA-4131-A796-BB2544089BDE}" dt="2023-07-03T06:26:18.033" v="2" actId="478"/>
          <ac:spMkLst>
            <pc:docMk/>
            <pc:sldMk cId="1331651423" sldId="256"/>
            <ac:spMk id="3" creationId="{BB718D81-8330-44C8-8F23-69988820CE19}"/>
          </ac:spMkLst>
        </pc:spChg>
        <pc:spChg chg="add del mod">
          <ac:chgData name="Dzemilje Murina" userId="4abfe95e-1a43-45de-a4f3-12d5dfef00a8" providerId="ADAL" clId="{0F719CE2-C1FA-4131-A796-BB2544089BDE}" dt="2023-07-03T06:27:54.077" v="4"/>
          <ac:spMkLst>
            <pc:docMk/>
            <pc:sldMk cId="1331651423" sldId="256"/>
            <ac:spMk id="4" creationId="{4F3D5C61-90A4-4E38-B219-6E31FE255F89}"/>
          </ac:spMkLst>
        </pc:spChg>
        <pc:spChg chg="add mod">
          <ac:chgData name="Dzemilje Murina" userId="4abfe95e-1a43-45de-a4f3-12d5dfef00a8" providerId="ADAL" clId="{0F719CE2-C1FA-4131-A796-BB2544089BDE}" dt="2023-07-03T06:30:11.530" v="70" actId="20577"/>
          <ac:spMkLst>
            <pc:docMk/>
            <pc:sldMk cId="1331651423" sldId="256"/>
            <ac:spMk id="5" creationId="{1242F243-52AD-4F81-B4E5-1BD5DC0B1408}"/>
          </ac:spMkLst>
        </pc:spChg>
        <pc:spChg chg="add del mod">
          <ac:chgData name="Dzemilje Murina" userId="4abfe95e-1a43-45de-a4f3-12d5dfef00a8" providerId="ADAL" clId="{0F719CE2-C1FA-4131-A796-BB2544089BDE}" dt="2023-07-03T06:28:12.387" v="7"/>
          <ac:spMkLst>
            <pc:docMk/>
            <pc:sldMk cId="1331651423" sldId="256"/>
            <ac:spMk id="6" creationId="{5F8C93F9-142F-4129-9D95-5149B64EAEA5}"/>
          </ac:spMkLst>
        </pc:spChg>
        <pc:spChg chg="add mod">
          <ac:chgData name="Dzemilje Murina" userId="4abfe95e-1a43-45de-a4f3-12d5dfef00a8" providerId="ADAL" clId="{0F719CE2-C1FA-4131-A796-BB2544089BDE}" dt="2023-07-03T06:32:04.265" v="107" actId="790"/>
          <ac:spMkLst>
            <pc:docMk/>
            <pc:sldMk cId="1331651423" sldId="256"/>
            <ac:spMk id="7" creationId="{C8D77CF4-DFFF-4884-9F61-50A168F3B4D3}"/>
          </ac:spMkLst>
        </pc:spChg>
        <pc:spChg chg="add del">
          <ac:chgData name="Dzemilje Murina" userId="4abfe95e-1a43-45de-a4f3-12d5dfef00a8" providerId="ADAL" clId="{0F719CE2-C1FA-4131-A796-BB2544089BDE}" dt="2023-07-03T06:28:22.538" v="10" actId="478"/>
          <ac:spMkLst>
            <pc:docMk/>
            <pc:sldMk cId="1331651423" sldId="256"/>
            <ac:spMk id="8" creationId="{1F4CDB0B-E695-4E7F-A05B-703C4FFF5DA9}"/>
          </ac:spMkLst>
        </pc:spChg>
        <pc:spChg chg="add mod">
          <ac:chgData name="Dzemilje Murina" userId="4abfe95e-1a43-45de-a4f3-12d5dfef00a8" providerId="ADAL" clId="{0F719CE2-C1FA-4131-A796-BB2544089BDE}" dt="2023-07-03T06:32:31.835" v="108" actId="2711"/>
          <ac:spMkLst>
            <pc:docMk/>
            <pc:sldMk cId="1331651423" sldId="256"/>
            <ac:spMk id="9" creationId="{D285A3C2-7F1C-4E3F-A8CF-B3AC863860B3}"/>
          </ac:spMkLst>
        </pc:spChg>
        <pc:spChg chg="add mod">
          <ac:chgData name="Dzemilje Murina" userId="4abfe95e-1a43-45de-a4f3-12d5dfef00a8" providerId="ADAL" clId="{0F719CE2-C1FA-4131-A796-BB2544089BDE}" dt="2023-07-03T06:29:34.600" v="21" actId="164"/>
          <ac:spMkLst>
            <pc:docMk/>
            <pc:sldMk cId="1331651423" sldId="256"/>
            <ac:spMk id="10" creationId="{4B6E1BA7-6D4D-4A99-98D1-18B62C967FFB}"/>
          </ac:spMkLst>
        </pc:spChg>
        <pc:spChg chg="add mod">
          <ac:chgData name="Dzemilje Murina" userId="4abfe95e-1a43-45de-a4f3-12d5dfef00a8" providerId="ADAL" clId="{0F719CE2-C1FA-4131-A796-BB2544089BDE}" dt="2023-07-03T06:29:34.600" v="21" actId="164"/>
          <ac:spMkLst>
            <pc:docMk/>
            <pc:sldMk cId="1331651423" sldId="256"/>
            <ac:spMk id="11" creationId="{65701AC1-F950-435E-920F-AA6BAB1D528E}"/>
          </ac:spMkLst>
        </pc:spChg>
        <pc:spChg chg="add mod">
          <ac:chgData name="Dzemilje Murina" userId="4abfe95e-1a43-45de-a4f3-12d5dfef00a8" providerId="ADAL" clId="{0F719CE2-C1FA-4131-A796-BB2544089BDE}" dt="2023-07-03T06:29:34.600" v="21" actId="164"/>
          <ac:spMkLst>
            <pc:docMk/>
            <pc:sldMk cId="1331651423" sldId="256"/>
            <ac:spMk id="12" creationId="{16360C37-5E3E-495A-94F1-92E22408519A}"/>
          </ac:spMkLst>
        </pc:spChg>
        <pc:spChg chg="add del mod">
          <ac:chgData name="Dzemilje Murina" userId="4abfe95e-1a43-45de-a4f3-12d5dfef00a8" providerId="ADAL" clId="{0F719CE2-C1FA-4131-A796-BB2544089BDE}" dt="2023-07-03T06:37:10.282" v="349" actId="478"/>
          <ac:spMkLst>
            <pc:docMk/>
            <pc:sldMk cId="1331651423" sldId="256"/>
            <ac:spMk id="14" creationId="{130E9CBB-D20E-473D-8A96-1FE91198048C}"/>
          </ac:spMkLst>
        </pc:spChg>
        <pc:spChg chg="add del mod">
          <ac:chgData name="Dzemilje Murina" userId="4abfe95e-1a43-45de-a4f3-12d5dfef00a8" providerId="ADAL" clId="{0F719CE2-C1FA-4131-A796-BB2544089BDE}" dt="2023-07-03T06:37:11.713" v="350" actId="478"/>
          <ac:spMkLst>
            <pc:docMk/>
            <pc:sldMk cId="1331651423" sldId="256"/>
            <ac:spMk id="15" creationId="{17236A9A-4EBD-4931-A9B1-32AC7EFE32CE}"/>
          </ac:spMkLst>
        </pc:spChg>
        <pc:spChg chg="add del mod">
          <ac:chgData name="Dzemilje Murina" userId="4abfe95e-1a43-45de-a4f3-12d5dfef00a8" providerId="ADAL" clId="{0F719CE2-C1FA-4131-A796-BB2544089BDE}" dt="2023-07-03T06:37:12.736" v="351" actId="478"/>
          <ac:spMkLst>
            <pc:docMk/>
            <pc:sldMk cId="1331651423" sldId="256"/>
            <ac:spMk id="16" creationId="{89E7E965-5D26-45F3-9EFA-FAB6C5E51897}"/>
          </ac:spMkLst>
        </pc:spChg>
        <pc:spChg chg="add del mod">
          <ac:chgData name="Dzemilje Murina" userId="4abfe95e-1a43-45de-a4f3-12d5dfef00a8" providerId="ADAL" clId="{0F719CE2-C1FA-4131-A796-BB2544089BDE}" dt="2023-07-03T06:37:15.272" v="352" actId="478"/>
          <ac:spMkLst>
            <pc:docMk/>
            <pc:sldMk cId="1331651423" sldId="256"/>
            <ac:spMk id="17" creationId="{0C9DDAD5-F3C8-41ED-9DAD-8E47FDD6301D}"/>
          </ac:spMkLst>
        </pc:spChg>
        <pc:spChg chg="add del mod">
          <ac:chgData name="Dzemilje Murina" userId="4abfe95e-1a43-45de-a4f3-12d5dfef00a8" providerId="ADAL" clId="{0F719CE2-C1FA-4131-A796-BB2544089BDE}" dt="2023-07-03T06:35:14.708" v="324"/>
          <ac:spMkLst>
            <pc:docMk/>
            <pc:sldMk cId="1331651423" sldId="256"/>
            <ac:spMk id="18" creationId="{18CDBE2D-B994-483C-848F-229AD388DB0A}"/>
          </ac:spMkLst>
        </pc:spChg>
        <pc:spChg chg="add mod">
          <ac:chgData name="Dzemilje Murina" userId="4abfe95e-1a43-45de-a4f3-12d5dfef00a8" providerId="ADAL" clId="{0F719CE2-C1FA-4131-A796-BB2544089BDE}" dt="2023-07-03T06:35:20.809" v="330" actId="20577"/>
          <ac:spMkLst>
            <pc:docMk/>
            <pc:sldMk cId="1331651423" sldId="256"/>
            <ac:spMk id="19" creationId="{A5355E94-E262-4686-BA8B-24277DCF5A7E}"/>
          </ac:spMkLst>
        </pc:spChg>
        <pc:spChg chg="mod">
          <ac:chgData name="Dzemilje Murina" userId="4abfe95e-1a43-45de-a4f3-12d5dfef00a8" providerId="ADAL" clId="{0F719CE2-C1FA-4131-A796-BB2544089BDE}" dt="2023-07-03T06:36:37.089" v="339"/>
          <ac:spMkLst>
            <pc:docMk/>
            <pc:sldMk cId="1331651423" sldId="256"/>
            <ac:spMk id="21" creationId="{34D4E2A5-5CA7-4323-A0F9-F4FF5E78CD13}"/>
          </ac:spMkLst>
        </pc:spChg>
        <pc:spChg chg="mod">
          <ac:chgData name="Dzemilje Murina" userId="4abfe95e-1a43-45de-a4f3-12d5dfef00a8" providerId="ADAL" clId="{0F719CE2-C1FA-4131-A796-BB2544089BDE}" dt="2023-07-03T06:36:46.482" v="342" actId="20577"/>
          <ac:spMkLst>
            <pc:docMk/>
            <pc:sldMk cId="1331651423" sldId="256"/>
            <ac:spMk id="22" creationId="{9855A9D9-1D01-4344-B5A9-72ED1F69440D}"/>
          </ac:spMkLst>
        </pc:spChg>
        <pc:spChg chg="mod">
          <ac:chgData name="Dzemilje Murina" userId="4abfe95e-1a43-45de-a4f3-12d5dfef00a8" providerId="ADAL" clId="{0F719CE2-C1FA-4131-A796-BB2544089BDE}" dt="2023-07-03T06:36:56.930" v="345" actId="20577"/>
          <ac:spMkLst>
            <pc:docMk/>
            <pc:sldMk cId="1331651423" sldId="256"/>
            <ac:spMk id="23" creationId="{C107E802-2E28-46AB-90DB-797081310D52}"/>
          </ac:spMkLst>
        </pc:spChg>
        <pc:spChg chg="mod">
          <ac:chgData name="Dzemilje Murina" userId="4abfe95e-1a43-45de-a4f3-12d5dfef00a8" providerId="ADAL" clId="{0F719CE2-C1FA-4131-A796-BB2544089BDE}" dt="2023-07-03T06:37:06.235" v="348" actId="20577"/>
          <ac:spMkLst>
            <pc:docMk/>
            <pc:sldMk cId="1331651423" sldId="256"/>
            <ac:spMk id="24" creationId="{CC25F406-A651-4132-8BA2-0683789541C4}"/>
          </ac:spMkLst>
        </pc:spChg>
        <pc:spChg chg="add mod">
          <ac:chgData name="Dzemilje Murina" userId="4abfe95e-1a43-45de-a4f3-12d5dfef00a8" providerId="ADAL" clId="{0F719CE2-C1FA-4131-A796-BB2544089BDE}" dt="2023-07-03T06:38:00.339" v="356" actId="1076"/>
          <ac:spMkLst>
            <pc:docMk/>
            <pc:sldMk cId="1331651423" sldId="256"/>
            <ac:spMk id="25" creationId="{2382FF9E-27E2-46B3-B53D-457C6AB27659}"/>
          </ac:spMkLst>
        </pc:spChg>
        <pc:grpChg chg="add mod">
          <ac:chgData name="Dzemilje Murina" userId="4abfe95e-1a43-45de-a4f3-12d5dfef00a8" providerId="ADAL" clId="{0F719CE2-C1FA-4131-A796-BB2544089BDE}" dt="2023-07-03T06:29:45.706" v="22" actId="1076"/>
          <ac:grpSpMkLst>
            <pc:docMk/>
            <pc:sldMk cId="1331651423" sldId="256"/>
            <ac:grpSpMk id="13" creationId="{07D12559-1E94-4705-B31A-F17DA0E3C580}"/>
          </ac:grpSpMkLst>
        </pc:grpChg>
        <pc:grpChg chg="add mod ord">
          <ac:chgData name="Dzemilje Murina" userId="4abfe95e-1a43-45de-a4f3-12d5dfef00a8" providerId="ADAL" clId="{0F719CE2-C1FA-4131-A796-BB2544089BDE}" dt="2023-07-03T06:36:18.562" v="337" actId="167"/>
          <ac:grpSpMkLst>
            <pc:docMk/>
            <pc:sldMk cId="1331651423" sldId="256"/>
            <ac:grpSpMk id="20" creationId="{533F4BC0-4F9D-4A98-B2D3-456EF2ABC689}"/>
          </ac:grpSpMkLst>
        </pc:grpChg>
      </pc:sldChg>
      <pc:sldChg chg="addSp delSp modSp add mod">
        <pc:chgData name="Dzemilje Murina" userId="4abfe95e-1a43-45de-a4f3-12d5dfef00a8" providerId="ADAL" clId="{0F719CE2-C1FA-4131-A796-BB2544089BDE}" dt="2023-07-03T08:21:58.859" v="4144" actId="404"/>
        <pc:sldMkLst>
          <pc:docMk/>
          <pc:sldMk cId="3458421344" sldId="257"/>
        </pc:sldMkLst>
        <pc:spChg chg="mod">
          <ac:chgData name="Dzemilje Murina" userId="4abfe95e-1a43-45de-a4f3-12d5dfef00a8" providerId="ADAL" clId="{0F719CE2-C1FA-4131-A796-BB2544089BDE}" dt="2023-07-03T07:30:41.469" v="3092" actId="790"/>
          <ac:spMkLst>
            <pc:docMk/>
            <pc:sldMk cId="3458421344" sldId="257"/>
            <ac:spMk id="5" creationId="{1242F243-52AD-4F81-B4E5-1BD5DC0B1408}"/>
          </ac:spMkLst>
        </pc:spChg>
        <pc:spChg chg="del">
          <ac:chgData name="Dzemilje Murina" userId="4abfe95e-1a43-45de-a4f3-12d5dfef00a8" providerId="ADAL" clId="{0F719CE2-C1FA-4131-A796-BB2544089BDE}" dt="2023-07-03T07:31:03.988" v="3093" actId="478"/>
          <ac:spMkLst>
            <pc:docMk/>
            <pc:sldMk cId="3458421344" sldId="257"/>
            <ac:spMk id="7" creationId="{C8D77CF4-DFFF-4884-9F61-50A168F3B4D3}"/>
          </ac:spMkLst>
        </pc:spChg>
        <pc:spChg chg="del mod">
          <ac:chgData name="Dzemilje Murina" userId="4abfe95e-1a43-45de-a4f3-12d5dfef00a8" providerId="ADAL" clId="{0F719CE2-C1FA-4131-A796-BB2544089BDE}" dt="2023-07-03T06:39:24.441" v="366" actId="478"/>
          <ac:spMkLst>
            <pc:docMk/>
            <pc:sldMk cId="3458421344" sldId="257"/>
            <ac:spMk id="14" creationId="{130E9CBB-D20E-473D-8A96-1FE91198048C}"/>
          </ac:spMkLst>
        </pc:spChg>
        <pc:spChg chg="del mod">
          <ac:chgData name="Dzemilje Murina" userId="4abfe95e-1a43-45de-a4f3-12d5dfef00a8" providerId="ADAL" clId="{0F719CE2-C1FA-4131-A796-BB2544089BDE}" dt="2023-07-03T06:39:25.737" v="367" actId="478"/>
          <ac:spMkLst>
            <pc:docMk/>
            <pc:sldMk cId="3458421344" sldId="257"/>
            <ac:spMk id="15" creationId="{17236A9A-4EBD-4931-A9B1-32AC7EFE32CE}"/>
          </ac:spMkLst>
        </pc:spChg>
        <pc:spChg chg="del mod">
          <ac:chgData name="Dzemilje Murina" userId="4abfe95e-1a43-45de-a4f3-12d5dfef00a8" providerId="ADAL" clId="{0F719CE2-C1FA-4131-A796-BB2544089BDE}" dt="2023-07-03T06:39:28.425" v="368" actId="478"/>
          <ac:spMkLst>
            <pc:docMk/>
            <pc:sldMk cId="3458421344" sldId="257"/>
            <ac:spMk id="16" creationId="{89E7E965-5D26-45F3-9EFA-FAB6C5E51897}"/>
          </ac:spMkLst>
        </pc:spChg>
        <pc:spChg chg="del mod">
          <ac:chgData name="Dzemilje Murina" userId="4abfe95e-1a43-45de-a4f3-12d5dfef00a8" providerId="ADAL" clId="{0F719CE2-C1FA-4131-A796-BB2544089BDE}" dt="2023-07-03T06:39:30.017" v="369" actId="478"/>
          <ac:spMkLst>
            <pc:docMk/>
            <pc:sldMk cId="3458421344" sldId="257"/>
            <ac:spMk id="17" creationId="{0C9DDAD5-F3C8-41ED-9DAD-8E47FDD6301D}"/>
          </ac:spMkLst>
        </pc:spChg>
        <pc:spChg chg="add mod">
          <ac:chgData name="Dzemilje Murina" userId="4abfe95e-1a43-45de-a4f3-12d5dfef00a8" providerId="ADAL" clId="{0F719CE2-C1FA-4131-A796-BB2544089BDE}" dt="2023-07-03T06:35:26.184" v="331"/>
          <ac:spMkLst>
            <pc:docMk/>
            <pc:sldMk cId="3458421344" sldId="257"/>
            <ac:spMk id="18" creationId="{680159A0-DC8C-42EF-B846-6DD1C7BF2839}"/>
          </ac:spMkLst>
        </pc:spChg>
        <pc:spChg chg="mod">
          <ac:chgData name="Dzemilje Murina" userId="4abfe95e-1a43-45de-a4f3-12d5dfef00a8" providerId="ADAL" clId="{0F719CE2-C1FA-4131-A796-BB2544089BDE}" dt="2023-07-03T08:21:58.859" v="4144" actId="404"/>
          <ac:spMkLst>
            <pc:docMk/>
            <pc:sldMk cId="3458421344" sldId="257"/>
            <ac:spMk id="20" creationId="{0158E0BD-EAE3-4DF0-AEEB-96BB293EF3D5}"/>
          </ac:spMkLst>
        </pc:spChg>
        <pc:spChg chg="mod">
          <ac:chgData name="Dzemilje Murina" userId="4abfe95e-1a43-45de-a4f3-12d5dfef00a8" providerId="ADAL" clId="{0F719CE2-C1FA-4131-A796-BB2544089BDE}" dt="2023-07-03T08:21:56.128" v="4143" actId="404"/>
          <ac:spMkLst>
            <pc:docMk/>
            <pc:sldMk cId="3458421344" sldId="257"/>
            <ac:spMk id="21" creationId="{56C78D30-1644-42D1-8454-6F55034597AF}"/>
          </ac:spMkLst>
        </pc:spChg>
        <pc:spChg chg="mod">
          <ac:chgData name="Dzemilje Murina" userId="4abfe95e-1a43-45de-a4f3-12d5dfef00a8" providerId="ADAL" clId="{0F719CE2-C1FA-4131-A796-BB2544089BDE}" dt="2023-07-03T08:21:53.521" v="4142" actId="404"/>
          <ac:spMkLst>
            <pc:docMk/>
            <pc:sldMk cId="3458421344" sldId="257"/>
            <ac:spMk id="22" creationId="{6B1323E8-EC1F-4ECF-B54C-05F705094EBC}"/>
          </ac:spMkLst>
        </pc:spChg>
        <pc:spChg chg="mod">
          <ac:chgData name="Dzemilje Murina" userId="4abfe95e-1a43-45de-a4f3-12d5dfef00a8" providerId="ADAL" clId="{0F719CE2-C1FA-4131-A796-BB2544089BDE}" dt="2023-07-03T08:21:47.918" v="4141" actId="404"/>
          <ac:spMkLst>
            <pc:docMk/>
            <pc:sldMk cId="3458421344" sldId="257"/>
            <ac:spMk id="23" creationId="{4F35E9FF-6F8F-4567-9F46-A69738363447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26" creationId="{1AE96EEB-CF61-4D3C-A7DB-46EF3A142524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27" creationId="{4FD8F1C6-8A9A-4E8A-B86F-940093B0CF84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28" creationId="{C08C8D76-DE72-4A27-A0D7-B08CB43EDAD5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29" creationId="{F625B75A-B574-4544-AC1A-213C990A0E7E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31" creationId="{B110FCAE-826F-4002-98DE-6D2391AAF825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32" creationId="{CAF92180-B222-4CD5-ADBC-5EEE76A811F2}"/>
          </ac:spMkLst>
        </pc:spChg>
        <pc:spChg chg="add mod">
          <ac:chgData name="Dzemilje Murina" userId="4abfe95e-1a43-45de-a4f3-12d5dfef00a8" providerId="ADAL" clId="{0F719CE2-C1FA-4131-A796-BB2544089BDE}" dt="2023-07-03T07:47:10.144" v="3515" actId="1076"/>
          <ac:spMkLst>
            <pc:docMk/>
            <pc:sldMk cId="3458421344" sldId="257"/>
            <ac:spMk id="33" creationId="{1822DDDC-A5CA-4269-9670-6B960B687CBA}"/>
          </ac:spMkLst>
        </pc:spChg>
        <pc:spChg chg="add mod">
          <ac:chgData name="Dzemilje Murina" userId="4abfe95e-1a43-45de-a4f3-12d5dfef00a8" providerId="ADAL" clId="{0F719CE2-C1FA-4131-A796-BB2544089BDE}" dt="2023-07-03T08:21:08.266" v="4138" actId="1076"/>
          <ac:spMkLst>
            <pc:docMk/>
            <pc:sldMk cId="3458421344" sldId="257"/>
            <ac:spMk id="35" creationId="{1698E448-8B9E-4C69-B018-82417D921292}"/>
          </ac:spMkLst>
        </pc:spChg>
        <pc:spChg chg="add mod">
          <ac:chgData name="Dzemilje Murina" userId="4abfe95e-1a43-45de-a4f3-12d5dfef00a8" providerId="ADAL" clId="{0F719CE2-C1FA-4131-A796-BB2544089BDE}" dt="2023-07-03T08:21:08.266" v="4138" actId="1076"/>
          <ac:spMkLst>
            <pc:docMk/>
            <pc:sldMk cId="3458421344" sldId="257"/>
            <ac:spMk id="36" creationId="{C105F6D1-CEAD-4E0E-AF4E-C8FAEE5E30B8}"/>
          </ac:spMkLst>
        </pc:spChg>
        <pc:spChg chg="add mod">
          <ac:chgData name="Dzemilje Murina" userId="4abfe95e-1a43-45de-a4f3-12d5dfef00a8" providerId="ADAL" clId="{0F719CE2-C1FA-4131-A796-BB2544089BDE}" dt="2023-07-03T08:21:08.266" v="4138" actId="1076"/>
          <ac:spMkLst>
            <pc:docMk/>
            <pc:sldMk cId="3458421344" sldId="257"/>
            <ac:spMk id="37" creationId="{ABDB9FF5-3DD6-4ADA-829E-8B8E8816780E}"/>
          </ac:spMkLst>
        </pc:spChg>
        <pc:spChg chg="add del mod">
          <ac:chgData name="Dzemilje Murina" userId="4abfe95e-1a43-45de-a4f3-12d5dfef00a8" providerId="ADAL" clId="{0F719CE2-C1FA-4131-A796-BB2544089BDE}" dt="2023-07-03T08:17:15.836" v="3629" actId="478"/>
          <ac:spMkLst>
            <pc:docMk/>
            <pc:sldMk cId="3458421344" sldId="257"/>
            <ac:spMk id="39" creationId="{B0FC1382-038C-47C2-B7C7-EF3950ED3FD7}"/>
          </ac:spMkLst>
        </pc:spChg>
        <pc:spChg chg="add mod">
          <ac:chgData name="Dzemilje Murina" userId="4abfe95e-1a43-45de-a4f3-12d5dfef00a8" providerId="ADAL" clId="{0F719CE2-C1FA-4131-A796-BB2544089BDE}" dt="2023-07-03T08:21:16.811" v="4140" actId="1076"/>
          <ac:spMkLst>
            <pc:docMk/>
            <pc:sldMk cId="3458421344" sldId="257"/>
            <ac:spMk id="41" creationId="{C6E0CF73-ACD5-4D25-A6B0-1CA5C0D7CA3B}"/>
          </ac:spMkLst>
        </pc:spChg>
        <pc:spChg chg="add mod">
          <ac:chgData name="Dzemilje Murina" userId="4abfe95e-1a43-45de-a4f3-12d5dfef00a8" providerId="ADAL" clId="{0F719CE2-C1FA-4131-A796-BB2544089BDE}" dt="2023-07-03T08:21:16.811" v="4140" actId="1076"/>
          <ac:spMkLst>
            <pc:docMk/>
            <pc:sldMk cId="3458421344" sldId="257"/>
            <ac:spMk id="42" creationId="{80307C3E-C273-45BD-A4E5-43ACDA5AB7B7}"/>
          </ac:spMkLst>
        </pc:spChg>
        <pc:spChg chg="add mod">
          <ac:chgData name="Dzemilje Murina" userId="4abfe95e-1a43-45de-a4f3-12d5dfef00a8" providerId="ADAL" clId="{0F719CE2-C1FA-4131-A796-BB2544089BDE}" dt="2023-07-03T08:21:16.811" v="4140" actId="1076"/>
          <ac:spMkLst>
            <pc:docMk/>
            <pc:sldMk cId="3458421344" sldId="257"/>
            <ac:spMk id="43" creationId="{6F6F2D4A-6F35-43D8-AA44-790776E741D9}"/>
          </ac:spMkLst>
        </pc:spChg>
        <pc:grpChg chg="del">
          <ac:chgData name="Dzemilje Murina" userId="4abfe95e-1a43-45de-a4f3-12d5dfef00a8" providerId="ADAL" clId="{0F719CE2-C1FA-4131-A796-BB2544089BDE}" dt="2023-07-03T07:09:06.996" v="1926" actId="478"/>
          <ac:grpSpMkLst>
            <pc:docMk/>
            <pc:sldMk cId="3458421344" sldId="257"/>
            <ac:grpSpMk id="13" creationId="{07D12559-1E94-4705-B31A-F17DA0E3C580}"/>
          </ac:grpSpMkLst>
        </pc:grpChg>
        <pc:grpChg chg="add mod">
          <ac:chgData name="Dzemilje Murina" userId="4abfe95e-1a43-45de-a4f3-12d5dfef00a8" providerId="ADAL" clId="{0F719CE2-C1FA-4131-A796-BB2544089BDE}" dt="2023-07-03T07:47:10.144" v="3515" actId="1076"/>
          <ac:grpSpMkLst>
            <pc:docMk/>
            <pc:sldMk cId="3458421344" sldId="257"/>
            <ac:grpSpMk id="19" creationId="{49AE2737-F7EB-47C3-8BD5-29ACC6AD3628}"/>
          </ac:grpSpMkLst>
        </pc:grpChg>
        <pc:graphicFrameChg chg="add del mod modGraphic">
          <ac:chgData name="Dzemilje Murina" userId="4abfe95e-1a43-45de-a4f3-12d5dfef00a8" providerId="ADAL" clId="{0F719CE2-C1FA-4131-A796-BB2544089BDE}" dt="2023-07-03T08:17:46.972" v="3635" actId="478"/>
          <ac:graphicFrameMkLst>
            <pc:docMk/>
            <pc:sldMk cId="3458421344" sldId="257"/>
            <ac:graphicFrameMk id="24" creationId="{6825BFDB-760E-4994-8681-FAAC200A5F10}"/>
          </ac:graphicFrameMkLst>
        </pc:graphicFrameChg>
        <pc:graphicFrameChg chg="add del mod">
          <ac:chgData name="Dzemilje Murina" userId="4abfe95e-1a43-45de-a4f3-12d5dfef00a8" providerId="ADAL" clId="{0F719CE2-C1FA-4131-A796-BB2544089BDE}" dt="2023-07-03T07:09:46.733" v="1930" actId="478"/>
          <ac:graphicFrameMkLst>
            <pc:docMk/>
            <pc:sldMk cId="3458421344" sldId="257"/>
            <ac:graphicFrameMk id="24" creationId="{DFF898A0-21BD-4AC3-AC1A-8BB11AE20C9F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7:47:10.144" v="3515" actId="1076"/>
          <ac:graphicFrameMkLst>
            <pc:docMk/>
            <pc:sldMk cId="3458421344" sldId="257"/>
            <ac:graphicFrameMk id="25" creationId="{C406264D-FD9E-46CC-892B-9524E7A2E2FB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7:47:10.144" v="3515" actId="1076"/>
          <ac:graphicFrameMkLst>
            <pc:docMk/>
            <pc:sldMk cId="3458421344" sldId="257"/>
            <ac:graphicFrameMk id="30" creationId="{1A11182B-4966-4C42-BA77-6CC83C938720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7:47:10.144" v="3515" actId="1076"/>
          <ac:graphicFrameMkLst>
            <pc:docMk/>
            <pc:sldMk cId="3458421344" sldId="257"/>
            <ac:graphicFrameMk id="34" creationId="{78A8055F-EA8B-410F-BCA2-7521FD9BA731}"/>
          </ac:graphicFrameMkLst>
        </pc:graphicFrameChg>
        <pc:graphicFrameChg chg="add del mod modGraphic">
          <ac:chgData name="Dzemilje Murina" userId="4abfe95e-1a43-45de-a4f3-12d5dfef00a8" providerId="ADAL" clId="{0F719CE2-C1FA-4131-A796-BB2544089BDE}" dt="2023-07-03T08:17:14.292" v="3628" actId="478"/>
          <ac:graphicFrameMkLst>
            <pc:docMk/>
            <pc:sldMk cId="3458421344" sldId="257"/>
            <ac:graphicFrameMk id="38" creationId="{0657866D-471D-4294-9226-0FBC89EE4BD8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8:20:53.051" v="4136" actId="20577"/>
          <ac:graphicFrameMkLst>
            <pc:docMk/>
            <pc:sldMk cId="3458421344" sldId="257"/>
            <ac:graphicFrameMk id="40" creationId="{D234EA09-F895-484E-98EE-5F427E2C5938}"/>
          </ac:graphicFrameMkLst>
        </pc:graphicFrameChg>
      </pc:sldChg>
      <pc:sldChg chg="addSp delSp modSp add mod">
        <pc:chgData name="Dzemilje Murina" userId="4abfe95e-1a43-45de-a4f3-12d5dfef00a8" providerId="ADAL" clId="{0F719CE2-C1FA-4131-A796-BB2544089BDE}" dt="2023-07-03T08:23:38.801" v="4158" actId="1076"/>
        <pc:sldMkLst>
          <pc:docMk/>
          <pc:sldMk cId="852973729" sldId="258"/>
        </pc:sldMkLst>
        <pc:spChg chg="add del mod">
          <ac:chgData name="Dzemilje Murina" userId="4abfe95e-1a43-45de-a4f3-12d5dfef00a8" providerId="ADAL" clId="{0F719CE2-C1FA-4131-A796-BB2544089BDE}" dt="2023-07-03T06:51:52.160" v="1415" actId="478"/>
          <ac:spMkLst>
            <pc:docMk/>
            <pc:sldMk cId="852973729" sldId="258"/>
            <ac:spMk id="3" creationId="{5780F469-1732-4801-8FB1-12999B5D81FF}"/>
          </ac:spMkLst>
        </pc:spChg>
        <pc:spChg chg="mod">
          <ac:chgData name="Dzemilje Murina" userId="4abfe95e-1a43-45de-a4f3-12d5dfef00a8" providerId="ADAL" clId="{0F719CE2-C1FA-4131-A796-BB2544089BDE}" dt="2023-07-03T07:38:25.452" v="3094" actId="790"/>
          <ac:spMkLst>
            <pc:docMk/>
            <pc:sldMk cId="852973729" sldId="258"/>
            <ac:spMk id="5" creationId="{1242F243-52AD-4F81-B4E5-1BD5DC0B1408}"/>
          </ac:spMkLst>
        </pc:spChg>
        <pc:spChg chg="mod">
          <ac:chgData name="Dzemilje Murina" userId="4abfe95e-1a43-45de-a4f3-12d5dfef00a8" providerId="ADAL" clId="{0F719CE2-C1FA-4131-A796-BB2544089BDE}" dt="2023-07-03T07:46:58.514" v="3514" actId="13926"/>
          <ac:spMkLst>
            <pc:docMk/>
            <pc:sldMk cId="852973729" sldId="258"/>
            <ac:spMk id="7" creationId="{C8D77CF4-DFFF-4884-9F61-50A168F3B4D3}"/>
          </ac:spMkLst>
        </pc:spChg>
        <pc:spChg chg="add del mod">
          <ac:chgData name="Dzemilje Murina" userId="4abfe95e-1a43-45de-a4f3-12d5dfef00a8" providerId="ADAL" clId="{0F719CE2-C1FA-4131-A796-BB2544089BDE}" dt="2023-07-03T06:51:53.024" v="1416" actId="478"/>
          <ac:spMkLst>
            <pc:docMk/>
            <pc:sldMk cId="852973729" sldId="258"/>
            <ac:spMk id="18" creationId="{D07CCD74-FA88-4714-ABDF-97C9FC216D1E}"/>
          </ac:spMkLst>
        </pc:spChg>
        <pc:spChg chg="mod">
          <ac:chgData name="Dzemilje Murina" userId="4abfe95e-1a43-45de-a4f3-12d5dfef00a8" providerId="ADAL" clId="{0F719CE2-C1FA-4131-A796-BB2544089BDE}" dt="2023-07-03T08:22:02.726" v="4145" actId="404"/>
          <ac:spMkLst>
            <pc:docMk/>
            <pc:sldMk cId="852973729" sldId="258"/>
            <ac:spMk id="21" creationId="{34D4E2A5-5CA7-4323-A0F9-F4FF5E78CD13}"/>
          </ac:spMkLst>
        </pc:spChg>
        <pc:spChg chg="mod">
          <ac:chgData name="Dzemilje Murina" userId="4abfe95e-1a43-45de-a4f3-12d5dfef00a8" providerId="ADAL" clId="{0F719CE2-C1FA-4131-A796-BB2544089BDE}" dt="2023-07-03T08:22:05.374" v="4146" actId="404"/>
          <ac:spMkLst>
            <pc:docMk/>
            <pc:sldMk cId="852973729" sldId="258"/>
            <ac:spMk id="22" creationId="{9855A9D9-1D01-4344-B5A9-72ED1F69440D}"/>
          </ac:spMkLst>
        </pc:spChg>
        <pc:spChg chg="mod">
          <ac:chgData name="Dzemilje Murina" userId="4abfe95e-1a43-45de-a4f3-12d5dfef00a8" providerId="ADAL" clId="{0F719CE2-C1FA-4131-A796-BB2544089BDE}" dt="2023-07-03T08:22:07.882" v="4147" actId="404"/>
          <ac:spMkLst>
            <pc:docMk/>
            <pc:sldMk cId="852973729" sldId="258"/>
            <ac:spMk id="23" creationId="{C107E802-2E28-46AB-90DB-797081310D52}"/>
          </ac:spMkLst>
        </pc:spChg>
        <pc:spChg chg="mod">
          <ac:chgData name="Dzemilje Murina" userId="4abfe95e-1a43-45de-a4f3-12d5dfef00a8" providerId="ADAL" clId="{0F719CE2-C1FA-4131-A796-BB2544089BDE}" dt="2023-07-03T08:22:10.229" v="4148" actId="404"/>
          <ac:spMkLst>
            <pc:docMk/>
            <pc:sldMk cId="852973729" sldId="258"/>
            <ac:spMk id="24" creationId="{CC25F406-A651-4132-8BA2-0683789541C4}"/>
          </ac:spMkLst>
        </pc:spChg>
        <pc:spChg chg="del">
          <ac:chgData name="Dzemilje Murina" userId="4abfe95e-1a43-45de-a4f3-12d5dfef00a8" providerId="ADAL" clId="{0F719CE2-C1FA-4131-A796-BB2544089BDE}" dt="2023-07-03T06:40:06.313" v="372" actId="478"/>
          <ac:spMkLst>
            <pc:docMk/>
            <pc:sldMk cId="852973729" sldId="258"/>
            <ac:spMk id="25" creationId="{2382FF9E-27E2-46B3-B53D-457C6AB27659}"/>
          </ac:spMkLst>
        </pc:spChg>
        <pc:spChg chg="add del mod">
          <ac:chgData name="Dzemilje Murina" userId="4abfe95e-1a43-45de-a4f3-12d5dfef00a8" providerId="ADAL" clId="{0F719CE2-C1FA-4131-A796-BB2544089BDE}" dt="2023-07-03T06:51:54.272" v="1417" actId="478"/>
          <ac:spMkLst>
            <pc:docMk/>
            <pc:sldMk cId="852973729" sldId="258"/>
            <ac:spMk id="27" creationId="{000CE755-9E89-4655-94B8-FF822AEAD9D1}"/>
          </ac:spMkLst>
        </pc:spChg>
        <pc:spChg chg="add del mod">
          <ac:chgData name="Dzemilje Murina" userId="4abfe95e-1a43-45de-a4f3-12d5dfef00a8" providerId="ADAL" clId="{0F719CE2-C1FA-4131-A796-BB2544089BDE}" dt="2023-07-03T08:23:19.765" v="4155" actId="478"/>
          <ac:spMkLst>
            <pc:docMk/>
            <pc:sldMk cId="852973729" sldId="258"/>
            <ac:spMk id="27" creationId="{EC266964-1968-4BBD-B2FC-E16B7F921E62}"/>
          </ac:spMkLst>
        </pc:spChg>
        <pc:spChg chg="add del mod">
          <ac:chgData name="Dzemilje Murina" userId="4abfe95e-1a43-45de-a4f3-12d5dfef00a8" providerId="ADAL" clId="{0F719CE2-C1FA-4131-A796-BB2544089BDE}" dt="2023-07-03T06:51:54.952" v="1418" actId="478"/>
          <ac:spMkLst>
            <pc:docMk/>
            <pc:sldMk cId="852973729" sldId="258"/>
            <ac:spMk id="28" creationId="{58F431A7-4A8D-44C5-94B0-CE2BCE2CBF01}"/>
          </ac:spMkLst>
        </pc:spChg>
        <pc:spChg chg="add mod">
          <ac:chgData name="Dzemilje Murina" userId="4abfe95e-1a43-45de-a4f3-12d5dfef00a8" providerId="ADAL" clId="{0F719CE2-C1FA-4131-A796-BB2544089BDE}" dt="2023-07-03T06:52:05.667" v="1421" actId="1076"/>
          <ac:spMkLst>
            <pc:docMk/>
            <pc:sldMk cId="852973729" sldId="258"/>
            <ac:spMk id="29" creationId="{8494AFEB-6507-4354-8B43-0F2DCFC447E0}"/>
          </ac:spMkLst>
        </pc:spChg>
        <pc:spChg chg="add del mod">
          <ac:chgData name="Dzemilje Murina" userId="4abfe95e-1a43-45de-a4f3-12d5dfef00a8" providerId="ADAL" clId="{0F719CE2-C1FA-4131-A796-BB2544089BDE}" dt="2023-07-03T06:51:10.617" v="1414" actId="478"/>
          <ac:spMkLst>
            <pc:docMk/>
            <pc:sldMk cId="852973729" sldId="258"/>
            <ac:spMk id="31" creationId="{12575EC3-38CC-4C02-977F-035F35949655}"/>
          </ac:spMkLst>
        </pc:spChg>
        <pc:spChg chg="add mod">
          <ac:chgData name="Dzemilje Murina" userId="4abfe95e-1a43-45de-a4f3-12d5dfef00a8" providerId="ADAL" clId="{0F719CE2-C1FA-4131-A796-BB2544089BDE}" dt="2023-07-03T06:52:13.664" v="1423" actId="1076"/>
          <ac:spMkLst>
            <pc:docMk/>
            <pc:sldMk cId="852973729" sldId="258"/>
            <ac:spMk id="32" creationId="{6838F2FF-C393-4F79-92DA-E83D890423F4}"/>
          </ac:spMkLst>
        </pc:spChg>
        <pc:spChg chg="add mod">
          <ac:chgData name="Dzemilje Murina" userId="4abfe95e-1a43-45de-a4f3-12d5dfef00a8" providerId="ADAL" clId="{0F719CE2-C1FA-4131-A796-BB2544089BDE}" dt="2023-07-03T06:52:24.872" v="1425" actId="1076"/>
          <ac:spMkLst>
            <pc:docMk/>
            <pc:sldMk cId="852973729" sldId="258"/>
            <ac:spMk id="33" creationId="{3A968B6F-BE29-4E9E-8445-435F37E1E2BE}"/>
          </ac:spMkLst>
        </pc:spChg>
        <pc:spChg chg="add mod">
          <ac:chgData name="Dzemilje Murina" userId="4abfe95e-1a43-45de-a4f3-12d5dfef00a8" providerId="ADAL" clId="{0F719CE2-C1FA-4131-A796-BB2544089BDE}" dt="2023-07-03T07:06:13.142" v="1910" actId="1076"/>
          <ac:spMkLst>
            <pc:docMk/>
            <pc:sldMk cId="852973729" sldId="258"/>
            <ac:spMk id="34" creationId="{BBF2AF0F-82AA-43EA-9777-BE99286DDEA1}"/>
          </ac:spMkLst>
        </pc:spChg>
        <pc:spChg chg="add mod">
          <ac:chgData name="Dzemilje Murina" userId="4abfe95e-1a43-45de-a4f3-12d5dfef00a8" providerId="ADAL" clId="{0F719CE2-C1FA-4131-A796-BB2544089BDE}" dt="2023-07-03T06:59:56.696" v="1429" actId="1076"/>
          <ac:spMkLst>
            <pc:docMk/>
            <pc:sldMk cId="852973729" sldId="258"/>
            <ac:spMk id="35" creationId="{7FA9FF74-E6F6-414C-B4FC-131D628325F5}"/>
          </ac:spMkLst>
        </pc:spChg>
        <pc:spChg chg="add mod">
          <ac:chgData name="Dzemilje Murina" userId="4abfe95e-1a43-45de-a4f3-12d5dfef00a8" providerId="ADAL" clId="{0F719CE2-C1FA-4131-A796-BB2544089BDE}" dt="2023-07-03T07:01:13.255" v="1603" actId="1076"/>
          <ac:spMkLst>
            <pc:docMk/>
            <pc:sldMk cId="852973729" sldId="258"/>
            <ac:spMk id="36" creationId="{AF112A19-9D86-40E2-AC93-BCB8C3889708}"/>
          </ac:spMkLst>
        </pc:spChg>
        <pc:spChg chg="add mod">
          <ac:chgData name="Dzemilje Murina" userId="4abfe95e-1a43-45de-a4f3-12d5dfef00a8" providerId="ADAL" clId="{0F719CE2-C1FA-4131-A796-BB2544089BDE}" dt="2023-07-03T07:03:58.212" v="1891" actId="1076"/>
          <ac:spMkLst>
            <pc:docMk/>
            <pc:sldMk cId="852973729" sldId="258"/>
            <ac:spMk id="37" creationId="{A6D64132-54CD-44FF-B891-FCB8BDC168B6}"/>
          </ac:spMkLst>
        </pc:spChg>
        <pc:spChg chg="add mod">
          <ac:chgData name="Dzemilje Murina" userId="4abfe95e-1a43-45de-a4f3-12d5dfef00a8" providerId="ADAL" clId="{0F719CE2-C1FA-4131-A796-BB2544089BDE}" dt="2023-07-03T07:04:04.718" v="1893" actId="1076"/>
          <ac:spMkLst>
            <pc:docMk/>
            <pc:sldMk cId="852973729" sldId="258"/>
            <ac:spMk id="38" creationId="{578047B3-228C-4244-A4B1-3EE84D9F817D}"/>
          </ac:spMkLst>
        </pc:spChg>
        <pc:spChg chg="add del mod">
          <ac:chgData name="Dzemilje Murina" userId="4abfe95e-1a43-45de-a4f3-12d5dfef00a8" providerId="ADAL" clId="{0F719CE2-C1FA-4131-A796-BB2544089BDE}" dt="2023-07-03T07:05:29.550" v="1905"/>
          <ac:spMkLst>
            <pc:docMk/>
            <pc:sldMk cId="852973729" sldId="258"/>
            <ac:spMk id="40" creationId="{B557EAA8-9728-4038-880E-759509FFB67F}"/>
          </ac:spMkLst>
        </pc:spChg>
        <pc:spChg chg="add del mod">
          <ac:chgData name="Dzemilje Murina" userId="4abfe95e-1a43-45de-a4f3-12d5dfef00a8" providerId="ADAL" clId="{0F719CE2-C1FA-4131-A796-BB2544089BDE}" dt="2023-07-03T07:05:29.550" v="1905"/>
          <ac:spMkLst>
            <pc:docMk/>
            <pc:sldMk cId="852973729" sldId="258"/>
            <ac:spMk id="41" creationId="{FC7C7231-5D3F-4DE7-B21A-CA7C88EBE11E}"/>
          </ac:spMkLst>
        </pc:spChg>
        <pc:spChg chg="add del mod">
          <ac:chgData name="Dzemilje Murina" userId="4abfe95e-1a43-45de-a4f3-12d5dfef00a8" providerId="ADAL" clId="{0F719CE2-C1FA-4131-A796-BB2544089BDE}" dt="2023-07-03T07:05:29.550" v="1905"/>
          <ac:spMkLst>
            <pc:docMk/>
            <pc:sldMk cId="852973729" sldId="258"/>
            <ac:spMk id="42" creationId="{26C528B5-6000-405E-812E-1A72F487A782}"/>
          </ac:spMkLst>
        </pc:spChg>
        <pc:spChg chg="add del mod">
          <ac:chgData name="Dzemilje Murina" userId="4abfe95e-1a43-45de-a4f3-12d5dfef00a8" providerId="ADAL" clId="{0F719CE2-C1FA-4131-A796-BB2544089BDE}" dt="2023-07-03T07:05:29.550" v="1905"/>
          <ac:spMkLst>
            <pc:docMk/>
            <pc:sldMk cId="852973729" sldId="258"/>
            <ac:spMk id="43" creationId="{1D8D6054-6A7A-452D-8C6B-E99A407D6182}"/>
          </ac:spMkLst>
        </pc:spChg>
        <pc:spChg chg="add mod">
          <ac:chgData name="Dzemilje Murina" userId="4abfe95e-1a43-45de-a4f3-12d5dfef00a8" providerId="ADAL" clId="{0F719CE2-C1FA-4131-A796-BB2544089BDE}" dt="2023-07-03T07:06:22.442" v="1912" actId="1076"/>
          <ac:spMkLst>
            <pc:docMk/>
            <pc:sldMk cId="852973729" sldId="258"/>
            <ac:spMk id="45" creationId="{00FCD778-F1E4-42CC-AA48-ACFEC82197F9}"/>
          </ac:spMkLst>
        </pc:spChg>
        <pc:spChg chg="add mod">
          <ac:chgData name="Dzemilje Murina" userId="4abfe95e-1a43-45de-a4f3-12d5dfef00a8" providerId="ADAL" clId="{0F719CE2-C1FA-4131-A796-BB2544089BDE}" dt="2023-07-03T07:06:35.953" v="1914" actId="1076"/>
          <ac:spMkLst>
            <pc:docMk/>
            <pc:sldMk cId="852973729" sldId="258"/>
            <ac:spMk id="46" creationId="{C8DFD41F-C17E-4029-8256-68F186813934}"/>
          </ac:spMkLst>
        </pc:spChg>
        <pc:spChg chg="add mod">
          <ac:chgData name="Dzemilje Murina" userId="4abfe95e-1a43-45de-a4f3-12d5dfef00a8" providerId="ADAL" clId="{0F719CE2-C1FA-4131-A796-BB2544089BDE}" dt="2023-07-03T07:06:35.953" v="1914" actId="1076"/>
          <ac:spMkLst>
            <pc:docMk/>
            <pc:sldMk cId="852973729" sldId="258"/>
            <ac:spMk id="47" creationId="{D5E42E3A-3B62-4DF1-B4FF-39C7568C88FC}"/>
          </ac:spMkLst>
        </pc:spChg>
        <pc:spChg chg="add mod">
          <ac:chgData name="Dzemilje Murina" userId="4abfe95e-1a43-45de-a4f3-12d5dfef00a8" providerId="ADAL" clId="{0F719CE2-C1FA-4131-A796-BB2544089BDE}" dt="2023-07-03T07:06:35.953" v="1914" actId="1076"/>
          <ac:spMkLst>
            <pc:docMk/>
            <pc:sldMk cId="852973729" sldId="258"/>
            <ac:spMk id="48" creationId="{85C9DCD2-90F2-4BAC-9E8D-F4AB801D9D4A}"/>
          </ac:spMkLst>
        </pc:spChg>
        <pc:grpChg chg="del">
          <ac:chgData name="Dzemilje Murina" userId="4abfe95e-1a43-45de-a4f3-12d5dfef00a8" providerId="ADAL" clId="{0F719CE2-C1FA-4131-A796-BB2544089BDE}" dt="2023-07-03T06:40:04.937" v="371" actId="478"/>
          <ac:grpSpMkLst>
            <pc:docMk/>
            <pc:sldMk cId="852973729" sldId="258"/>
            <ac:grpSpMk id="13" creationId="{07D12559-1E94-4705-B31A-F17DA0E3C580}"/>
          </ac:grpSpMkLst>
        </pc:grpChg>
        <pc:graphicFrameChg chg="add mod modGraphic">
          <ac:chgData name="Dzemilje Murina" userId="4abfe95e-1a43-45de-a4f3-12d5dfef00a8" providerId="ADAL" clId="{0F719CE2-C1FA-4131-A796-BB2544089BDE}" dt="2023-07-03T07:48:28.283" v="3581" actId="20577"/>
          <ac:graphicFrameMkLst>
            <pc:docMk/>
            <pc:sldMk cId="852973729" sldId="258"/>
            <ac:graphicFrameMk id="2" creationId="{02A36091-3D0A-4606-98EC-9C82C48F2C80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6:47:20.579" v="1211" actId="14100"/>
          <ac:graphicFrameMkLst>
            <pc:docMk/>
            <pc:sldMk cId="852973729" sldId="258"/>
            <ac:graphicFrameMk id="26" creationId="{063055A4-1EA9-4B1D-9685-8FEEB06395DD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7:03:54.509" v="1889" actId="20577"/>
          <ac:graphicFrameMkLst>
            <pc:docMk/>
            <pc:sldMk cId="852973729" sldId="258"/>
            <ac:graphicFrameMk id="30" creationId="{7544A7E1-CDD5-4DD8-8F7F-E0A1030F5DE2}"/>
          </ac:graphicFrameMkLst>
        </pc:graphicFrameChg>
        <pc:graphicFrameChg chg="add del mod modGraphic">
          <ac:chgData name="Dzemilje Murina" userId="4abfe95e-1a43-45de-a4f3-12d5dfef00a8" providerId="ADAL" clId="{0F719CE2-C1FA-4131-A796-BB2544089BDE}" dt="2023-07-03T07:05:31.963" v="1907"/>
          <ac:graphicFrameMkLst>
            <pc:docMk/>
            <pc:sldMk cId="852973729" sldId="258"/>
            <ac:graphicFrameMk id="39" creationId="{4B64DA76-D572-4B76-92E8-96B80C31FC21}"/>
          </ac:graphicFrameMkLst>
        </pc:graphicFrameChg>
        <pc:graphicFrameChg chg="add mod modGraphic">
          <ac:chgData name="Dzemilje Murina" userId="4abfe95e-1a43-45de-a4f3-12d5dfef00a8" providerId="ADAL" clId="{0F719CE2-C1FA-4131-A796-BB2544089BDE}" dt="2023-07-03T07:08:48.213" v="1924" actId="20577"/>
          <ac:graphicFrameMkLst>
            <pc:docMk/>
            <pc:sldMk cId="852973729" sldId="258"/>
            <ac:graphicFrameMk id="44" creationId="{2A6E50CB-1E07-4AA0-8CB9-FCA4D794AB2E}"/>
          </ac:graphicFrameMkLst>
        </pc:graphicFrameChg>
        <pc:picChg chg="add mod">
          <ac:chgData name="Dzemilje Murina" userId="4abfe95e-1a43-45de-a4f3-12d5dfef00a8" providerId="ADAL" clId="{0F719CE2-C1FA-4131-A796-BB2544089BDE}" dt="2023-07-03T08:23:38.801" v="4158" actId="1076"/>
          <ac:picMkLst>
            <pc:docMk/>
            <pc:sldMk cId="852973729" sldId="258"/>
            <ac:picMk id="4" creationId="{AD7B4D92-92E5-477A-8D10-48BC123D2F53}"/>
          </ac:picMkLst>
        </pc:picChg>
      </pc:sldChg>
      <pc:sldChg chg="add del">
        <pc:chgData name="Dzemilje Murina" userId="4abfe95e-1a43-45de-a4f3-12d5dfef00a8" providerId="ADAL" clId="{0F719CE2-C1FA-4131-A796-BB2544089BDE}" dt="2023-07-03T07:26:46.722" v="3070" actId="2696"/>
        <pc:sldMkLst>
          <pc:docMk/>
          <pc:sldMk cId="3252914957" sldId="259"/>
        </pc:sldMkLst>
      </pc:sldChg>
    </pc:docChg>
  </pc:docChgLst>
  <pc:docChgLst>
    <pc:chgData name="Müller Marc" userId="db24d74b-3709-4de6-a341-5f28cafea25d" providerId="ADAL" clId="{8D7626DC-2E67-417A-A3D8-4AAC73D7D958}"/>
    <pc:docChg chg="modSld">
      <pc:chgData name="Müller Marc" userId="db24d74b-3709-4de6-a341-5f28cafea25d" providerId="ADAL" clId="{8D7626DC-2E67-417A-A3D8-4AAC73D7D958}" dt="2023-07-06T12:57:37.971" v="31" actId="20577"/>
      <pc:docMkLst>
        <pc:docMk/>
      </pc:docMkLst>
      <pc:sldChg chg="modSp mod">
        <pc:chgData name="Müller Marc" userId="db24d74b-3709-4de6-a341-5f28cafea25d" providerId="ADAL" clId="{8D7626DC-2E67-417A-A3D8-4AAC73D7D958}" dt="2023-07-06T12:57:37.971" v="31" actId="20577"/>
        <pc:sldMkLst>
          <pc:docMk/>
          <pc:sldMk cId="3458421344" sldId="257"/>
        </pc:sldMkLst>
        <pc:graphicFrameChg chg="modGraphic">
          <ac:chgData name="Müller Marc" userId="db24d74b-3709-4de6-a341-5f28cafea25d" providerId="ADAL" clId="{8D7626DC-2E67-417A-A3D8-4AAC73D7D958}" dt="2023-07-06T12:57:37.971" v="31" actId="20577"/>
          <ac:graphicFrameMkLst>
            <pc:docMk/>
            <pc:sldMk cId="3458421344" sldId="257"/>
            <ac:graphicFrameMk id="25" creationId="{C406264D-FD9E-46CC-892B-9524E7A2E2FB}"/>
          </ac:graphicFrameMkLst>
        </pc:graphicFrameChg>
      </pc:sldChg>
      <pc:sldChg chg="modSp mod">
        <pc:chgData name="Müller Marc" userId="db24d74b-3709-4de6-a341-5f28cafea25d" providerId="ADAL" clId="{8D7626DC-2E67-417A-A3D8-4AAC73D7D958}" dt="2023-07-06T12:55:28.578" v="25" actId="6549"/>
        <pc:sldMkLst>
          <pc:docMk/>
          <pc:sldMk cId="852973729" sldId="258"/>
        </pc:sldMkLst>
        <pc:spChg chg="mod">
          <ac:chgData name="Müller Marc" userId="db24d74b-3709-4de6-a341-5f28cafea25d" providerId="ADAL" clId="{8D7626DC-2E67-417A-A3D8-4AAC73D7D958}" dt="2023-07-06T12:55:28.578" v="25" actId="6549"/>
          <ac:spMkLst>
            <pc:docMk/>
            <pc:sldMk cId="852973729" sldId="258"/>
            <ac:spMk id="7" creationId="{C8D77CF4-DFFF-4884-9F61-50A168F3B4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E9AC6-D78F-4ABC-848A-7A86BE6FF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449DEC-6E38-485A-B60B-66633987C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88D09-DA09-4BAF-816A-BBC73614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36FA-04C2-4816-9995-6D7AA249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AF474-ACC7-42A9-A0FC-F5E664DA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3826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3D770-3C2A-4348-8051-E2F4A2E37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23DF7-B1D6-480F-9AC4-E1830C24B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4FA89-3634-4501-8D41-D335F139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21CA5-372E-4037-90D4-A9C2796D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A6D6-E924-460F-8760-DC9F0D3C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409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38F1C0-827D-48DE-A6FC-AA608EBA6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BEE8C-FEFA-4FBA-85AA-6E7018447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788C6-3BAE-4394-A7A9-CAF3C5B6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9E7B-1ED9-401F-B7C9-9E5B500B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F3E63-69E9-40D6-B558-DDDAED80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738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E7DD-D782-41B8-AF22-384DEEFC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038C2-7BD2-4756-AC26-7BD7537B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F7C34-29E0-406A-962F-7886D6CD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76FC9-9EA7-4E8A-9C70-D7C9B102F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E1DF7-0AF9-48A7-97B0-55A8E9C8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029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FB4CD-5192-4C76-B418-707D59637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9783C-16E5-43AD-A2EF-110096243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C5874-FF46-4DA0-8F8A-A40B1D82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68D78-067E-4727-AF99-68C3611D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A4F3C-3282-40A8-9620-3C9CF798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245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E3FF-F108-4F76-B922-13996AA3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96847-8451-45FE-BABC-F5664C344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52052-F318-475B-A118-92AD4D803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2B1F4-BEC0-4E87-8CB3-7D239845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636BF-DB21-4837-9D52-6CD8634A5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DE3F0-1162-4633-A4A7-5EE3CA2D9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524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8E664-A926-4E88-BC44-18B8F6FB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204C8-BE0E-44E4-9DF8-353A2A1AF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FFB1B-1530-4AEA-89AE-E8D612729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EB045-54B8-41DF-968D-09B37C216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C6E332-EB32-4208-A840-29951DDB9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B98A9-EC42-43F0-8332-47A282A6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CB26B8-30F7-4DA8-9F88-3F081DBA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E4762-4A1B-4870-A5DE-A45AE9EA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969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9784-5FA3-4627-B86A-B66D4994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1782-61B6-4D2B-80F9-FA36FC94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571BB-BC31-46A0-8EF9-897ADB60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ED486B-4167-42C7-A505-5C923CDC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32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7503D-7302-4FFB-8690-0D8D5901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665453-A59B-4906-91EE-4AD6FB6BD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63017-6487-473E-B683-23E11346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488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559F1-335F-45FE-ABF3-CD7A04C3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1B3A5-C10F-4F8E-9786-3FDBB5FAE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694A0-EB1D-4815-AAC2-9A76B15B2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736F3-3858-4488-A99C-BC20357E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C0C99-053C-45C0-B6A4-DEFBF3FF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C2620-F990-43A8-8E1C-1CFCD5FA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115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4B72-3757-474B-A793-BB9739E7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E3E35D-E803-49E0-AAB8-B47854734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A5E9D-78CD-4AFC-AA22-F6D611D5B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4E04C-9F6E-46EF-85EC-B7EAA9AA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44FFF-0801-42A8-83AA-F00D9433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B6E66-C752-4904-91DF-E01C541F9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098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6AF87-9BB1-4EBA-A61C-5975D24E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BD058-5F30-4FA2-9B39-A2253DF2A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F9134-8E55-4878-A3BC-CC03B02B2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B5C5-14CE-46F1-A016-CB17CE248958}" type="datetimeFigureOut">
              <a:rPr lang="de-CH" smtClean="0"/>
              <a:t>06.07.2023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309AE-E04D-4448-AF3C-8E5AE42F97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0DDD4-D501-4E82-A02E-1502756F4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31CB-8D4A-4041-BFE4-ADF01786E6B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032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533F4BC0-4F9D-4A98-B2D3-456EF2ABC689}"/>
              </a:ext>
            </a:extLst>
          </p:cNvPr>
          <p:cNvGrpSpPr/>
          <p:nvPr/>
        </p:nvGrpSpPr>
        <p:grpSpPr>
          <a:xfrm>
            <a:off x="607830" y="1868203"/>
            <a:ext cx="10976339" cy="567103"/>
            <a:chOff x="631215" y="2450237"/>
            <a:chExt cx="10976339" cy="345341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4D4E2A5-5CA7-4323-A0F9-F4FF5E78CD13}"/>
                </a:ext>
              </a:extLst>
            </p:cNvPr>
            <p:cNvSpPr/>
            <p:nvPr/>
          </p:nvSpPr>
          <p:spPr>
            <a:xfrm>
              <a:off x="631215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Datenschutzorganisation</a:t>
              </a:r>
              <a:endParaRPr lang="de-CH" sz="1400" dirty="0">
                <a:latin typeface="EYInterstate Light" panose="02000506000000020004" pitchFamily="2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855A9D9-1D01-4344-B5A9-72ED1F69440D}"/>
                </a:ext>
              </a:extLst>
            </p:cNvPr>
            <p:cNvSpPr/>
            <p:nvPr/>
          </p:nvSpPr>
          <p:spPr>
            <a:xfrm>
              <a:off x="3420283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Inventar über die Bearbeitungstätigkeiten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107E802-2E28-46AB-90DB-797081310D52}"/>
                </a:ext>
              </a:extLst>
            </p:cNvPr>
            <p:cNvSpPr/>
            <p:nvPr/>
          </p:nvSpPr>
          <p:spPr>
            <a:xfrm>
              <a:off x="6209351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Datenschutzerklärung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C25F406-A651-4132-8BA2-0683789541C4}"/>
                </a:ext>
              </a:extLst>
            </p:cNvPr>
            <p:cNvSpPr/>
            <p:nvPr/>
          </p:nvSpPr>
          <p:spPr>
            <a:xfrm>
              <a:off x="8998419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Notwendigkeit eines Rechtfertigungsgrundes</a:t>
              </a:r>
            </a:p>
          </p:txBody>
        </p:sp>
      </p:grpSp>
      <p:sp>
        <p:nvSpPr>
          <p:cNvPr id="5" name="Titel 1">
            <a:extLst>
              <a:ext uri="{FF2B5EF4-FFF2-40B4-BE49-F238E27FC236}">
                <a16:creationId xmlns:a16="http://schemas.microsoft.com/office/drawing/2014/main" id="{1242F243-52AD-4F81-B4E5-1BD5DC0B1408}"/>
              </a:ext>
            </a:extLst>
          </p:cNvPr>
          <p:cNvSpPr txBox="1">
            <a:spLocks/>
          </p:cNvSpPr>
          <p:nvPr/>
        </p:nvSpPr>
        <p:spPr>
          <a:xfrm>
            <a:off x="609918" y="294200"/>
            <a:ext cx="10978515" cy="5904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2E2E38"/>
                </a:solidFill>
              </a:rPr>
              <a:t>Schritt für Schritt </a:t>
            </a:r>
            <a:r>
              <a:rPr lang="de-CH" dirty="0">
                <a:solidFill>
                  <a:srgbClr val="2E2E38"/>
                </a:solidFill>
              </a:rPr>
              <a:t>zur Datenschutz-Compliance</a:t>
            </a:r>
            <a:endParaRPr kumimoji="0" lang="de-CH" sz="2400" b="0" i="0" u="none" strike="noStrike" kern="1200" cap="none" spc="0" normalizeH="0" baseline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EYInterstate Light" panose="02000506000000020004" pitchFamily="2" charset="0"/>
              <a:ea typeface="+mj-ea"/>
              <a:cs typeface="Arial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8D77CF4-DFFF-4884-9F61-50A168F3B4D3}"/>
              </a:ext>
            </a:extLst>
          </p:cNvPr>
          <p:cNvSpPr txBox="1">
            <a:spLocks/>
          </p:cNvSpPr>
          <p:nvPr/>
        </p:nvSpPr>
        <p:spPr>
          <a:xfrm>
            <a:off x="631215" y="1081805"/>
            <a:ext cx="10952954" cy="6381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E600"/>
              </a:buClr>
              <a:buSzPct val="7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+mn-cs"/>
              </a:defRPr>
            </a:lvl1pPr>
            <a:lvl2pPr marL="271463" marR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E600"/>
              </a:buClr>
              <a:buSzPct val="70000"/>
              <a:buFont typeface="Arial" pitchFamily="34" charset="0"/>
              <a:buChar char="►"/>
              <a:tabLst/>
              <a:def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+mn-cs"/>
              </a:defRPr>
            </a:lvl2pPr>
            <a:lvl3pPr marL="511175" marR="0" indent="-233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E600"/>
              </a:buClr>
              <a:buSzPct val="70000"/>
              <a:buFont typeface="Arial" pitchFamily="34" charset="0"/>
              <a:buChar char="►"/>
              <a:tabLst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+mn-cs"/>
              </a:defRPr>
            </a:lvl3pPr>
            <a:lvl4pPr marL="746125" marR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E600"/>
              </a:buClr>
              <a:buSzPct val="70000"/>
              <a:buFont typeface="Arial" pitchFamily="34" charset="0"/>
              <a:buChar char="►"/>
              <a:tabLst/>
              <a:def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+mn-cs"/>
              </a:defRPr>
            </a:lvl4pPr>
            <a:lvl5pPr marL="944563" marR="0" indent="-2016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E600"/>
              </a:buClr>
              <a:buSzPct val="70000"/>
              <a:buFont typeface="Arial" pitchFamily="34" charset="0"/>
              <a:buChar char="►"/>
              <a:tabLst/>
              <a:def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de-CH" sz="1400" dirty="0">
                <a:solidFill>
                  <a:srgbClr val="2E2E38"/>
                </a:solidFill>
              </a:rPr>
              <a:t>Die vorliegende Anleitung dient der Implementierung von Datenschutzmassnahmen im </a:t>
            </a:r>
            <a:r>
              <a:rPr lang="de-CH" sz="1400">
                <a:solidFill>
                  <a:srgbClr val="2E2E38"/>
                </a:solidFill>
              </a:rPr>
              <a:t>Sportverein</a:t>
            </a:r>
            <a:r>
              <a:rPr lang="de-CH" sz="1400" dirty="0">
                <a:solidFill>
                  <a:srgbClr val="2E2E38"/>
                </a:solidFill>
              </a:rPr>
              <a:t>. Diese Anleitung stellt keine rechtliche Beratung dar und ersetzt eine solche nicht. Im Zweifelsfall ist </a:t>
            </a:r>
            <a:r>
              <a:rPr lang="de-CH" sz="1400">
                <a:solidFill>
                  <a:srgbClr val="2E2E38"/>
                </a:solidFill>
              </a:rPr>
              <a:t>ein/e</a:t>
            </a:r>
            <a:r>
              <a:rPr lang="de-CH" sz="1400" dirty="0">
                <a:solidFill>
                  <a:srgbClr val="2E2E38"/>
                </a:solidFill>
              </a:rPr>
              <a:t> </a:t>
            </a:r>
            <a:r>
              <a:rPr lang="de-CH" sz="1400">
                <a:solidFill>
                  <a:srgbClr val="2E2E38"/>
                </a:solidFill>
              </a:rPr>
              <a:t>Datenschutzexperte/in</a:t>
            </a:r>
            <a:r>
              <a:rPr lang="de-CH" sz="1400" dirty="0">
                <a:solidFill>
                  <a:srgbClr val="2E2E38"/>
                </a:solidFill>
              </a:rPr>
              <a:t> beizuziehen.   </a:t>
            </a:r>
          </a:p>
        </p:txBody>
      </p:sp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id="{A5355E94-E262-4686-BA8B-24277DCF5A7E}"/>
              </a:ext>
            </a:extLst>
          </p:cNvPr>
          <p:cNvSpPr txBox="1">
            <a:spLocks/>
          </p:cNvSpPr>
          <p:nvPr/>
        </p:nvSpPr>
        <p:spPr>
          <a:xfrm>
            <a:off x="617221" y="6471244"/>
            <a:ext cx="663066" cy="180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00000"/>
              </a:lnSpc>
              <a:defRPr lang="en-GB" sz="800" kern="1200">
                <a:solidFill>
                  <a:schemeClr val="bg1"/>
                </a:solidFill>
                <a:latin typeface="EYInterstate" panose="0200050302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t>Seite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t> </a:t>
            </a:r>
            <a:fld id="{F1BC30E3-FFE5-4B91-AA19-87A149EBB9E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anose="02000503020000020004" pitchFamily="2" charset="0"/>
              <a:ea typeface="+mn-ea"/>
              <a:cs typeface="+mn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2A36091-3D0A-4606-98EC-9C82C48F2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43284"/>
              </p:ext>
            </p:extLst>
          </p:nvPr>
        </p:nvGraphicFramePr>
        <p:xfrm>
          <a:off x="607830" y="2654601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593453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Bestimmung einer Person im Vereinsvorstand, welche verantwortlich ist für: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Umsetzung der Datenschutzmassnahmen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Anfragen von betroffenen Personen und Behörden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Regelmässige Aktualisierung der Unterlagen, Verträge und Prozesse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593453">
                <a:tc>
                  <a:txBody>
                    <a:bodyPr/>
                    <a:lstStyle/>
                    <a:p>
                      <a:r>
                        <a:rPr lang="de-CH" sz="1050" dirty="0"/>
                        <a:t>Schulung der verantwortlichen Person und der Personen, die Personendaten bearbeiten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</a:tbl>
          </a:graphicData>
        </a:graphic>
      </p:graphicFrame>
      <p:graphicFrame>
        <p:nvGraphicFramePr>
          <p:cNvPr id="26" name="Table 2">
            <a:extLst>
              <a:ext uri="{FF2B5EF4-FFF2-40B4-BE49-F238E27FC236}">
                <a16:creationId xmlns:a16="http://schemas.microsoft.com/office/drawing/2014/main" id="{063055A4-1EA9-4B1D-9685-8FEEB0639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34899"/>
              </p:ext>
            </p:extLst>
          </p:nvPr>
        </p:nvGraphicFramePr>
        <p:xfrm>
          <a:off x="3396897" y="2654602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Sie der Pflicht zur Erstellung eines Bearbeitungsverzeichnisses gemäss Datenschutzgesetz unterstehen.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Wenn Ja, erstellen Sie das Bearbeitungsverzeichnis</a:t>
                      </a:r>
                      <a:endParaRPr lang="de-CH" sz="105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80145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/>
                        <a:t>Wenn Nein, erstellen Sie ein einfaches Inventar über die Bearbeitungstätigkeiten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8494AFEB-6507-4354-8B43-0F2DCFC447E0}"/>
              </a:ext>
            </a:extLst>
          </p:cNvPr>
          <p:cNvSpPr/>
          <p:nvPr/>
        </p:nvSpPr>
        <p:spPr>
          <a:xfrm>
            <a:off x="2939987" y="3988122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30" name="Table 2">
            <a:extLst>
              <a:ext uri="{FF2B5EF4-FFF2-40B4-BE49-F238E27FC236}">
                <a16:creationId xmlns:a16="http://schemas.microsoft.com/office/drawing/2014/main" id="{7544A7E1-CDD5-4DD8-8F7F-E0A1030F5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007298"/>
              </p:ext>
            </p:extLst>
          </p:nvPr>
        </p:nvGraphicFramePr>
        <p:xfrm>
          <a:off x="6185966" y="2654601"/>
          <a:ext cx="2609135" cy="3186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796727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die Informationspflicht für sämtliche Bearbeitungstätigkeiten erfüllt ist. Wenn dies der Fall ist, sind keine weiteren Vorkehrungen zu treffen.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Erstellen/ergänzen Sie die entsprechende Datenschutzerklärung. Orientieren Sie sich hierzu am erstellten Inventar.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80145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 dirty="0"/>
                        <a:t>Implementieren Sie die Datenschutzerklärung auf Ihrer Webseite und in Ihrem An- und Abmeldeverfahren für die Mitgliedschaft.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 dirty="0"/>
                        <a:t>Informieren Sie die betroffenen Personen über die Anpassung der Datenschutzerklärung.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69731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6838F2FF-C393-4F79-92DA-E83D890423F4}"/>
              </a:ext>
            </a:extLst>
          </p:cNvPr>
          <p:cNvSpPr/>
          <p:nvPr/>
        </p:nvSpPr>
        <p:spPr>
          <a:xfrm>
            <a:off x="2939987" y="5600689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968B6F-BE29-4E9E-8445-435F37E1E2BE}"/>
              </a:ext>
            </a:extLst>
          </p:cNvPr>
          <p:cNvSpPr/>
          <p:nvPr/>
        </p:nvSpPr>
        <p:spPr>
          <a:xfrm>
            <a:off x="5755688" y="3455634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BF2AF0F-82AA-43EA-9777-BE99286DDEA1}"/>
              </a:ext>
            </a:extLst>
          </p:cNvPr>
          <p:cNvSpPr/>
          <p:nvPr/>
        </p:nvSpPr>
        <p:spPr>
          <a:xfrm>
            <a:off x="5755688" y="4531389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FA9FF74-E6F6-414C-B4FC-131D628325F5}"/>
              </a:ext>
            </a:extLst>
          </p:cNvPr>
          <p:cNvSpPr/>
          <p:nvPr/>
        </p:nvSpPr>
        <p:spPr>
          <a:xfrm>
            <a:off x="8544756" y="3221704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112A19-9D86-40E2-AC93-BCB8C3889708}"/>
              </a:ext>
            </a:extLst>
          </p:cNvPr>
          <p:cNvSpPr/>
          <p:nvPr/>
        </p:nvSpPr>
        <p:spPr>
          <a:xfrm>
            <a:off x="8544756" y="4002940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D64132-54CD-44FF-B891-FCB8BDC168B6}"/>
              </a:ext>
            </a:extLst>
          </p:cNvPr>
          <p:cNvSpPr/>
          <p:nvPr/>
        </p:nvSpPr>
        <p:spPr>
          <a:xfrm>
            <a:off x="8544756" y="4793054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78047B3-228C-4244-A4B1-3EE84D9F817D}"/>
              </a:ext>
            </a:extLst>
          </p:cNvPr>
          <p:cNvSpPr/>
          <p:nvPr/>
        </p:nvSpPr>
        <p:spPr>
          <a:xfrm>
            <a:off x="8544756" y="5583168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44" name="Table 2">
            <a:extLst>
              <a:ext uri="{FF2B5EF4-FFF2-40B4-BE49-F238E27FC236}">
                <a16:creationId xmlns:a16="http://schemas.microsoft.com/office/drawing/2014/main" id="{2A6E50CB-1E07-4AA0-8CB9-FCA4D794A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91636"/>
              </p:ext>
            </p:extLst>
          </p:nvPr>
        </p:nvGraphicFramePr>
        <p:xfrm>
          <a:off x="8975033" y="2654601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eine Bearbeitungstätigkeit eine Persönlichkeitsverletzung darstellt.</a:t>
                      </a:r>
                      <a:endParaRPr lang="de-CH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Wenn ja, prüfen Sie, ob ein Rechtfertigungsgrund für diese Persönlichkeitsverletzung gegeben ist.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80145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/>
                        <a:t>Sofern die Bearbeitungstätigkeit nicht gerechtfertigt werden kann, ist sie zu unterlassen und entsprechende Personendaten zu löschen.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00FCD778-F1E4-42CC-AA48-ACFEC82197F9}"/>
              </a:ext>
            </a:extLst>
          </p:cNvPr>
          <p:cNvSpPr/>
          <p:nvPr/>
        </p:nvSpPr>
        <p:spPr>
          <a:xfrm>
            <a:off x="5745022" y="5583168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8DFD41F-C17E-4029-8256-68F186813934}"/>
              </a:ext>
            </a:extLst>
          </p:cNvPr>
          <p:cNvSpPr/>
          <p:nvPr/>
        </p:nvSpPr>
        <p:spPr>
          <a:xfrm>
            <a:off x="11323466" y="3473328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5E42E3A-3B62-4DF1-B4FF-39C7568C88FC}"/>
              </a:ext>
            </a:extLst>
          </p:cNvPr>
          <p:cNvSpPr/>
          <p:nvPr/>
        </p:nvSpPr>
        <p:spPr>
          <a:xfrm>
            <a:off x="11323466" y="4531389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C9DCD2-90F2-4BAC-9E8D-F4AB801D9D4A}"/>
              </a:ext>
            </a:extLst>
          </p:cNvPr>
          <p:cNvSpPr/>
          <p:nvPr/>
        </p:nvSpPr>
        <p:spPr>
          <a:xfrm>
            <a:off x="11312800" y="5600862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4" name="Graphic 3" descr="Checkbox Checked outline">
            <a:extLst>
              <a:ext uri="{FF2B5EF4-FFF2-40B4-BE49-F238E27FC236}">
                <a16:creationId xmlns:a16="http://schemas.microsoft.com/office/drawing/2014/main" id="{AD7B4D92-92E5-477A-8D10-48BC123D2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3273" y="146001"/>
            <a:ext cx="674520" cy="6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7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1242F243-52AD-4F81-B4E5-1BD5DC0B1408}"/>
              </a:ext>
            </a:extLst>
          </p:cNvPr>
          <p:cNvSpPr txBox="1">
            <a:spLocks/>
          </p:cNvSpPr>
          <p:nvPr/>
        </p:nvSpPr>
        <p:spPr>
          <a:xfrm>
            <a:off x="609918" y="294200"/>
            <a:ext cx="10978515" cy="5904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kern="1200">
                <a:solidFill>
                  <a:schemeClr val="bg1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2E2E38"/>
                </a:solidFill>
              </a:rPr>
              <a:t>Schritt für Schritt </a:t>
            </a:r>
            <a:r>
              <a:rPr lang="de-CH" dirty="0">
                <a:solidFill>
                  <a:srgbClr val="2E2E38"/>
                </a:solidFill>
              </a:rPr>
              <a:t>zur Datenschutz-Compliance</a:t>
            </a:r>
            <a:endParaRPr kumimoji="0" lang="de-CH" sz="2400" b="0" i="0" u="none" strike="noStrike" kern="1200" cap="none" spc="0" normalizeH="0" baseline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EYInterstate Light" panose="02000506000000020004" pitchFamily="2" charset="0"/>
              <a:ea typeface="+mj-ea"/>
              <a:cs typeface="Arial" pitchFamily="34" charset="0"/>
            </a:endParaRPr>
          </a:p>
        </p:txBody>
      </p:sp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680159A0-DC8C-42EF-B846-6DD1C7BF2839}"/>
              </a:ext>
            </a:extLst>
          </p:cNvPr>
          <p:cNvSpPr txBox="1">
            <a:spLocks/>
          </p:cNvSpPr>
          <p:nvPr/>
        </p:nvSpPr>
        <p:spPr>
          <a:xfrm>
            <a:off x="617221" y="6471244"/>
            <a:ext cx="663066" cy="180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00000"/>
              </a:lnSpc>
              <a:defRPr lang="en-GB" sz="800" kern="1200">
                <a:solidFill>
                  <a:schemeClr val="bg1"/>
                </a:solidFill>
                <a:latin typeface="EYInterstate" panose="0200050302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t>Seite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t> </a:t>
            </a:r>
            <a:fld id="{F1BC30E3-FFE5-4B91-AA19-87A149EBB9EE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" panose="02000503020000020004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" panose="02000503020000020004" pitchFamily="2" charset="0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9AE2737-F7EB-47C3-8BD5-29ACC6AD3628}"/>
              </a:ext>
            </a:extLst>
          </p:cNvPr>
          <p:cNvGrpSpPr/>
          <p:nvPr/>
        </p:nvGrpSpPr>
        <p:grpSpPr>
          <a:xfrm>
            <a:off x="617221" y="1407717"/>
            <a:ext cx="10976339" cy="567103"/>
            <a:chOff x="631215" y="2450237"/>
            <a:chExt cx="10976339" cy="345341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158E0BD-EAE3-4DF0-AEEB-96BB293EF3D5}"/>
                </a:ext>
              </a:extLst>
            </p:cNvPr>
            <p:cNvSpPr/>
            <p:nvPr/>
          </p:nvSpPr>
          <p:spPr>
            <a:xfrm>
              <a:off x="631215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Vereinsreglement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C78D30-1644-42D1-8454-6F55034597AF}"/>
                </a:ext>
              </a:extLst>
            </p:cNvPr>
            <p:cNvSpPr/>
            <p:nvPr/>
          </p:nvSpPr>
          <p:spPr>
            <a:xfrm>
              <a:off x="3420283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Beziehung zu Dritten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B1323E8-EC1F-4ECF-B54C-05F705094EBC}"/>
                </a:ext>
              </a:extLst>
            </p:cNvPr>
            <p:cNvSpPr/>
            <p:nvPr/>
          </p:nvSpPr>
          <p:spPr>
            <a:xfrm>
              <a:off x="6209351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Auslandstransfer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F35E9FF-6F8F-4567-9F46-A69738363447}"/>
                </a:ext>
              </a:extLst>
            </p:cNvPr>
            <p:cNvSpPr/>
            <p:nvPr/>
          </p:nvSpPr>
          <p:spPr>
            <a:xfrm>
              <a:off x="8998419" y="2450237"/>
              <a:ext cx="2609135" cy="34534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CH" sz="1400" dirty="0">
                  <a:solidFill>
                    <a:srgbClr val="2E2E38"/>
                  </a:solidFill>
                  <a:latin typeface="EYInterstate Light" panose="02000506000000020004" pitchFamily="2" charset="0"/>
                </a:rPr>
                <a:t>Technische und organisatorische Massnahmen</a:t>
              </a:r>
            </a:p>
          </p:txBody>
        </p:sp>
      </p:grpSp>
      <p:graphicFrame>
        <p:nvGraphicFramePr>
          <p:cNvPr id="25" name="Table 2">
            <a:extLst>
              <a:ext uri="{FF2B5EF4-FFF2-40B4-BE49-F238E27FC236}">
                <a16:creationId xmlns:a16="http://schemas.microsoft.com/office/drawing/2014/main" id="{C406264D-FD9E-46CC-892B-9524E7A2E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29741"/>
              </p:ext>
            </p:extLst>
          </p:nvPr>
        </p:nvGraphicFramePr>
        <p:xfrm>
          <a:off x="617221" y="2194115"/>
          <a:ext cx="2609135" cy="3186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796727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Erstellen Sie einen Prozess zur Behandlung von Anfragen von betroffenen Personen, inkl. Verantwortlichkeiten, Reporting-Lines und Fristen.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 dirty="0"/>
                        <a:t>Erstellen Sie einen Prozess zur Behandlung von Datensicherheitsvorfällen, inkl. </a:t>
                      </a:r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Verantwortlichkeiten, Reporting-Lines und Fristen.</a:t>
                      </a:r>
                      <a:endParaRPr lang="de-CH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/>
                        <a:t>Erstellen Sie Handlungsanweisungen für Mitarbeiter/innen und Freiwillige beim Umgang mit Personendaten.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25503"/>
                  </a:ext>
                </a:extLst>
              </a:tr>
              <a:tr h="796727">
                <a:tc>
                  <a:txBody>
                    <a:bodyPr/>
                    <a:lstStyle/>
                    <a:p>
                      <a:r>
                        <a:rPr lang="de-CH" sz="1050" dirty="0"/>
                        <a:t>Ergänzen Sie diese Prozesse und Handlungsanweisungen im Vereinsreglement.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296347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1AE96EEB-CF61-4D3C-A7DB-46EF3A142524}"/>
              </a:ext>
            </a:extLst>
          </p:cNvPr>
          <p:cNvSpPr/>
          <p:nvPr/>
        </p:nvSpPr>
        <p:spPr>
          <a:xfrm>
            <a:off x="2978970" y="2778739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D8F1C6-8A9A-4E8A-B86F-940093B0CF84}"/>
              </a:ext>
            </a:extLst>
          </p:cNvPr>
          <p:cNvSpPr/>
          <p:nvPr/>
        </p:nvSpPr>
        <p:spPr>
          <a:xfrm>
            <a:off x="2978970" y="3559975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08C8D76-DE72-4A27-A0D7-B08CB43EDAD5}"/>
              </a:ext>
            </a:extLst>
          </p:cNvPr>
          <p:cNvSpPr/>
          <p:nvPr/>
        </p:nvSpPr>
        <p:spPr>
          <a:xfrm>
            <a:off x="2978970" y="4350089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25B75A-B574-4544-AC1A-213C990A0E7E}"/>
              </a:ext>
            </a:extLst>
          </p:cNvPr>
          <p:cNvSpPr/>
          <p:nvPr/>
        </p:nvSpPr>
        <p:spPr>
          <a:xfrm>
            <a:off x="2978970" y="5140203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30" name="Table 2">
            <a:extLst>
              <a:ext uri="{FF2B5EF4-FFF2-40B4-BE49-F238E27FC236}">
                <a16:creationId xmlns:a16="http://schemas.microsoft.com/office/drawing/2014/main" id="{1A11182B-4966-4C42-BA77-6CC83C938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379"/>
              </p:ext>
            </p:extLst>
          </p:nvPr>
        </p:nvGraphicFramePr>
        <p:xfrm>
          <a:off x="3406288" y="2194116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und an wen Personendaten weitergegeben werden.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besonders schützenswerte Personendaten an Dritte bekannt gegeben werden. Wenn ja, und sofern kein anderer Rechtfertigungsgrund gegeben ist, holen Sie die Einwilligung der betroffenen Personen ein.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80145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/>
                        <a:t>Schliessen Sie mit Dritten, welche Personendaten in Ihrem Namen und Auftrag bearbeiten (z.B. Hosting-Provider Website), einen Auftragsbearbeitungsvertrag ab und verpflichten Sie diesen zur Einhaltung der datenschutzrechtlichen Bestimmungen.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B110FCAE-826F-4002-98DE-6D2391AAF825}"/>
              </a:ext>
            </a:extLst>
          </p:cNvPr>
          <p:cNvSpPr/>
          <p:nvPr/>
        </p:nvSpPr>
        <p:spPr>
          <a:xfrm>
            <a:off x="5765079" y="2995148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F92180-B222-4CD5-ADBC-5EEE76A811F2}"/>
              </a:ext>
            </a:extLst>
          </p:cNvPr>
          <p:cNvSpPr/>
          <p:nvPr/>
        </p:nvSpPr>
        <p:spPr>
          <a:xfrm>
            <a:off x="5765079" y="4058915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22DDDC-A5CA-4269-9670-6B960B687CBA}"/>
              </a:ext>
            </a:extLst>
          </p:cNvPr>
          <p:cNvSpPr/>
          <p:nvPr/>
        </p:nvSpPr>
        <p:spPr>
          <a:xfrm>
            <a:off x="5754413" y="5122682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34" name="Table 2">
            <a:extLst>
              <a:ext uri="{FF2B5EF4-FFF2-40B4-BE49-F238E27FC236}">
                <a16:creationId xmlns:a16="http://schemas.microsoft.com/office/drawing/2014/main" id="{78A8055F-EA8B-410F-BCA2-7521FD9BA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023306"/>
              </p:ext>
            </p:extLst>
          </p:nvPr>
        </p:nvGraphicFramePr>
        <p:xfrm>
          <a:off x="6195357" y="2194116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014386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Sie Personendaten Personen im Ausland zugänglich machen.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158134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Prüfen Sie, ob das Empfängerland über ein adäquates Datenschutzniveau verfügt (gemäss Liste Bundesrat). Wenn ja, befolgen Sie die Schritte unter dem Titel «Beziehung zu Dritten».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780145"/>
                  </a:ext>
                </a:extLst>
              </a:tr>
              <a:tr h="1014386">
                <a:tc>
                  <a:txBody>
                    <a:bodyPr/>
                    <a:lstStyle/>
                    <a:p>
                      <a:r>
                        <a:rPr lang="de-CH" sz="1050" dirty="0"/>
                        <a:t>Wenn nein, befolgen Sie die Schritte unter dem Titel «Beziehung zu Dritten» und sehen Sie zusätzliche Garantien vor, wie Standardvertragsklauseln.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</a:tbl>
          </a:graphicData>
        </a:graphic>
      </p:graphicFrame>
      <p:sp>
        <p:nvSpPr>
          <p:cNvPr id="35" name="Rectangle 34">
            <a:extLst>
              <a:ext uri="{FF2B5EF4-FFF2-40B4-BE49-F238E27FC236}">
                <a16:creationId xmlns:a16="http://schemas.microsoft.com/office/drawing/2014/main" id="{1698E448-8B9E-4C69-B018-82417D921292}"/>
              </a:ext>
            </a:extLst>
          </p:cNvPr>
          <p:cNvSpPr/>
          <p:nvPr/>
        </p:nvSpPr>
        <p:spPr>
          <a:xfrm>
            <a:off x="8543481" y="2958398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105F6D1-CEAD-4E0E-AF4E-C8FAEE5E30B8}"/>
              </a:ext>
            </a:extLst>
          </p:cNvPr>
          <p:cNvSpPr/>
          <p:nvPr/>
        </p:nvSpPr>
        <p:spPr>
          <a:xfrm>
            <a:off x="8543481" y="4125952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BDB9FF5-3DD6-4ADA-829E-8B8E8816780E}"/>
              </a:ext>
            </a:extLst>
          </p:cNvPr>
          <p:cNvSpPr/>
          <p:nvPr/>
        </p:nvSpPr>
        <p:spPr>
          <a:xfrm>
            <a:off x="8543481" y="5140610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40" name="Table 2">
            <a:extLst>
              <a:ext uri="{FF2B5EF4-FFF2-40B4-BE49-F238E27FC236}">
                <a16:creationId xmlns:a16="http://schemas.microsoft.com/office/drawing/2014/main" id="{D234EA09-F895-484E-98EE-5F427E2C5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73018"/>
              </p:ext>
            </p:extLst>
          </p:nvPr>
        </p:nvGraphicFramePr>
        <p:xfrm>
          <a:off x="8984425" y="2194115"/>
          <a:ext cx="2609135" cy="31869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135">
                  <a:extLst>
                    <a:ext uri="{9D8B030D-6E8A-4147-A177-3AD203B41FA5}">
                      <a16:colId xmlns:a16="http://schemas.microsoft.com/office/drawing/2014/main" val="3505043286"/>
                    </a:ext>
                  </a:extLst>
                </a:gridCol>
              </a:tblGrid>
              <a:tr h="1062302">
                <a:tc>
                  <a:txBody>
                    <a:bodyPr/>
                    <a:lstStyle/>
                    <a:p>
                      <a:r>
                        <a:rPr lang="de-CH" sz="1050" dirty="0">
                          <a:solidFill>
                            <a:schemeClr val="tx1"/>
                          </a:solidFill>
                        </a:rPr>
                        <a:t>Schätzen Sie das Risiko des Eintretens eines Datensicherheitsvorfalls ein und die Folgen für die betroffenen Personen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15508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/>
                        <a:t>Implementieren Sie dem Risiko entsprechende angemessene technische und organisatorische Massnahmen (z.B. Zugangsbeschränkungen, Verschlüsselung).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023"/>
                  </a:ext>
                </a:extLst>
              </a:tr>
              <a:tr h="1062302">
                <a:tc>
                  <a:txBody>
                    <a:bodyPr/>
                    <a:lstStyle/>
                    <a:p>
                      <a:r>
                        <a:rPr lang="de-CH" sz="1050" dirty="0"/>
                        <a:t>Schliessen Sie Ihre Aktenschränke ab und schützen Sie Ihre digitalen Daten mit einem Passwort.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48701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C6E0CF73-ACD5-4D25-A6B0-1CA5C0D7CA3B}"/>
              </a:ext>
            </a:extLst>
          </p:cNvPr>
          <p:cNvSpPr/>
          <p:nvPr/>
        </p:nvSpPr>
        <p:spPr>
          <a:xfrm>
            <a:off x="11300074" y="3006603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0307C3E-C273-45BD-A4E5-43ACDA5AB7B7}"/>
              </a:ext>
            </a:extLst>
          </p:cNvPr>
          <p:cNvSpPr/>
          <p:nvPr/>
        </p:nvSpPr>
        <p:spPr>
          <a:xfrm>
            <a:off x="11305916" y="4058915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6F2D4A-6F35-43D8-AA44-790776E741D9}"/>
              </a:ext>
            </a:extLst>
          </p:cNvPr>
          <p:cNvSpPr/>
          <p:nvPr/>
        </p:nvSpPr>
        <p:spPr>
          <a:xfrm>
            <a:off x="11305916" y="5140610"/>
            <a:ext cx="176076" cy="1755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8421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3082859F0F2C49A974719C4B85B574" ma:contentTypeVersion="22" ma:contentTypeDescription="Ein neues Dokument erstellen." ma:contentTypeScope="" ma:versionID="e55250557e141a1273a978d0b146d360">
  <xsd:schema xmlns:xsd="http://www.w3.org/2001/XMLSchema" xmlns:xs="http://www.w3.org/2001/XMLSchema" xmlns:p="http://schemas.microsoft.com/office/2006/metadata/properties" xmlns:ns2="a6b22721-b11d-4664-8755-74c0efb9900e" xmlns:ns3="194dba73-dee8-48b3-ae00-c598648d2d5a" targetNamespace="http://schemas.microsoft.com/office/2006/metadata/properties" ma:root="true" ma:fieldsID="5d8083deb7d60ec2fb354d3cd607d270" ns2:_="" ns3:_="">
    <xsd:import namespace="a6b22721-b11d-4664-8755-74c0efb9900e"/>
    <xsd:import namespace="194dba73-dee8-48b3-ae00-c598648d2d5a"/>
    <xsd:element name="properties">
      <xsd:complexType>
        <xsd:sequence>
          <xsd:element name="documentManagement">
            <xsd:complexType>
              <xsd:all>
                <xsd:element ref="ns2:bde9523c343849a7a2079930d550e8ac" minOccurs="0"/>
                <xsd:element ref="ns2:TaxCatchAll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Details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22721-b11d-4664-8755-74c0efb9900e" elementFormDefault="qualified">
    <xsd:import namespace="http://schemas.microsoft.com/office/2006/documentManagement/types"/>
    <xsd:import namespace="http://schemas.microsoft.com/office/infopath/2007/PartnerControls"/>
    <xsd:element name="bde9523c343849a7a2079930d550e8ac" ma:index="8" nillable="true" ma:displayName="SOA Kategorie_0" ma:hidden="true" ma:internalName="bde9523c343849a7a2079930d550e8ac">
      <xsd:simpleType>
        <xsd:restriction base="dms:Note"/>
      </xsd:simpleType>
    </xsd:element>
    <xsd:element name="TaxCatchAll" ma:index="9" nillable="true" ma:displayName="Taxonomy Catch All Column" ma:description="" ma:hidden="true" ma:list="{86f0c3b5-3c14-4aff-8ba6-ddaab7c82f95}" ma:internalName="TaxCatchAll" ma:showField="CatchAllData" ma:web="a6b22721-b11d-4664-8755-74c0efb990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dba73-dee8-48b3-ae00-c598648d2d5a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Wert der Dokument-ID" ma:description="Der Wert der diesem Element zugewiesenen Dokument-ID." ma:internalName="_dlc_DocId" ma:readOnly="false">
      <xsd:simpleType>
        <xsd:restriction base="dms:Text"/>
      </xsd:simpleType>
    </xsd:element>
    <xsd:element name="_dlc_DocIdUrl" ma:index="11" nillable="true" ma:displayName="Dokument-ID" ma:description="Permanenter Hyperlink zu diesem Dok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SharedWithUsers" ma:index="13" nillable="true" ma:displayName="Freigegeben für" ma:list="UserInfo" ma:SearchPeopleOnly="false" ma:internalName="SharedWithUsers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Bildmarkierungen" ma:readOnly="false" ma:fieldId="{5cf76f15-5ced-4ddc-b409-7134ff3c332f}" ma:taxonomyMulti="true" ma:sspId="75b9de59-ab2f-400c-94bf-386b782e41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DDD0CC-7FAF-4FA9-9990-F043A9C15F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E8F075-B49D-4C7F-881D-7E3505905855}">
  <ds:schemaRefs>
    <ds:schemaRef ds:uri="194dba73-dee8-48b3-ae00-c598648d2d5a"/>
    <ds:schemaRef ds:uri="a6b22721-b11d-4664-8755-74c0efb9900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Breitbild</PresentationFormat>
  <Paragraphs>41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EYInterstate</vt:lpstr>
      <vt:lpstr>EYInterstate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Dzemilje Murina</dc:creator>
  <cp:lastModifiedBy>Hegg Kilian</cp:lastModifiedBy>
  <cp:revision>5</cp:revision>
  <dcterms:created xsi:type="dcterms:W3CDTF">2023-07-03T06:26:10Z</dcterms:created>
  <dcterms:modified xsi:type="dcterms:W3CDTF">2023-07-06T13:15:35Z</dcterms:modified>
</cp:coreProperties>
</file>